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comments/comment2.xml" ContentType="application/vnd.openxmlformats-officedocument.presentationml.comments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64" r:id="rId5"/>
    <p:sldId id="265" r:id="rId6"/>
    <p:sldId id="279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Nicolas Cartasegna" initials="JNC" lastIdx="2" clrIdx="0">
    <p:extLst>
      <p:ext uri="{19B8F6BF-5375-455C-9EA6-DF929625EA0E}">
        <p15:presenceInfo xmlns:p15="http://schemas.microsoft.com/office/powerpoint/2012/main" userId="Juan Nicolas Cartaseg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19" autoAdjust="0"/>
  </p:normalViewPr>
  <p:slideViewPr>
    <p:cSldViewPr snapToGrid="0">
      <p:cViewPr varScale="1">
        <p:scale>
          <a:sx n="59" d="100"/>
          <a:sy n="59" d="100"/>
        </p:scale>
        <p:origin x="6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5T20:37:13.353" idx="1">
    <p:pos x="7680" y="-1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5T22:17:22.927" idx="2">
    <p:pos x="8231" y="105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6/16/2021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813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5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427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375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249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461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77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21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81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43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5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92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106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54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11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2.m4a"/><Relationship Id="rId7" Type="http://schemas.openxmlformats.org/officeDocument/2006/relationships/image" Target="../media/image24.jpeg"/><Relationship Id="rId2" Type="http://schemas.microsoft.com/office/2007/relationships/media" Target="../media/media2.m4a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audio" Target="../media/media3.m4a"/><Relationship Id="rId7" Type="http://schemas.openxmlformats.org/officeDocument/2006/relationships/image" Target="../media/image26.jpeg"/><Relationship Id="rId2" Type="http://schemas.microsoft.com/office/2007/relationships/media" Target="../media/media3.m4a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O71fetlkCZo?start=156&amp;feature=oembed" TargetMode="Externa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8.jpe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comments" Target="../comments/comment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4.mp3"/><Relationship Id="rId7" Type="http://schemas.openxmlformats.org/officeDocument/2006/relationships/image" Target="../media/image31.gif"/><Relationship Id="rId2" Type="http://schemas.microsoft.com/office/2007/relationships/media" Target="../media/media4.mp3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.png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4.gif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Efectos y teorias</a:t>
            </a:r>
            <a:endParaRPr lang="en-US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Juan Nicolas Cartasegna</a:t>
            </a: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765351" y="2434773"/>
            <a:ext cx="13659180" cy="4915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07F93-B472-4785-9D9C-9E4A3082650E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57256-342A-4977-95F7-68B1121167DA}"/>
              </a:ext>
            </a:extLst>
          </p:cNvPr>
          <p:cNvSpPr txBox="1"/>
          <p:nvPr/>
        </p:nvSpPr>
        <p:spPr>
          <a:xfrm>
            <a:off x="812821" y="1353096"/>
            <a:ext cx="8619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 EN UNA PERSONA IDENTICA A 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stoned 4:20 GIF">
            <a:extLst>
              <a:ext uri="{FF2B5EF4-FFF2-40B4-BE49-F238E27FC236}">
                <a16:creationId xmlns:a16="http://schemas.microsoft.com/office/drawing/2014/main" id="{25220CD4-7002-4E2E-96DE-E8972E0FF5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886"/>
            <a:ext cx="4166306" cy="3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owing Sesame Street GIF">
            <a:extLst>
              <a:ext uri="{FF2B5EF4-FFF2-40B4-BE49-F238E27FC236}">
                <a16:creationId xmlns:a16="http://schemas.microsoft.com/office/drawing/2014/main" id="{142C0541-D25F-43C0-AFC1-7A018428C9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322535"/>
            <a:ext cx="4829555" cy="353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igh mash up GIF">
            <a:extLst>
              <a:ext uri="{FF2B5EF4-FFF2-40B4-BE49-F238E27FC236}">
                <a16:creationId xmlns:a16="http://schemas.microsoft.com/office/drawing/2014/main" id="{D53E3A61-0D75-4CE9-824F-7CD7501980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1312" y="-25966"/>
            <a:ext cx="5305781" cy="299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eed GIF by Parker Jackson">
            <a:extLst>
              <a:ext uri="{FF2B5EF4-FFF2-40B4-BE49-F238E27FC236}">
                <a16:creationId xmlns:a16="http://schemas.microsoft.com/office/drawing/2014/main" id="{4F437FC8-969D-43E9-A0FB-038CADE8E8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4215" y="2971800"/>
            <a:ext cx="4370312" cy="437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holding a cat&#10;&#10;Description automatically generated with medium confidence">
            <a:extLst>
              <a:ext uri="{FF2B5EF4-FFF2-40B4-BE49-F238E27FC236}">
                <a16:creationId xmlns:a16="http://schemas.microsoft.com/office/drawing/2014/main" id="{B477825F-5B64-4CBD-B20F-EC5EB50CB8F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50685" y="1483871"/>
            <a:ext cx="6878883" cy="386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5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33213"/>
            <a:ext cx="1219198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82" y="2133501"/>
            <a:ext cx="5888736" cy="304270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Efecto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dirty="0">
                <a:solidFill>
                  <a:schemeClr val="tx1"/>
                </a:solidFill>
              </a:rPr>
              <a:t>Mandela</a:t>
            </a:r>
            <a:br>
              <a:rPr lang="en-US" dirty="0"/>
            </a:b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30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690405" y="2362769"/>
            <a:ext cx="5953977" cy="2142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07F93-B472-4785-9D9C-9E4A3082650E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57256-342A-4977-95F7-68B1121167DA}"/>
              </a:ext>
            </a:extLst>
          </p:cNvPr>
          <p:cNvSpPr txBox="1"/>
          <p:nvPr/>
        </p:nvSpPr>
        <p:spPr>
          <a:xfrm>
            <a:off x="812821" y="1353096"/>
            <a:ext cx="8619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 EN UNA PERSONA IDENTICA A 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4" name="Picture 4" descr="Otro caso es el de el famoso ratón... - Efectos Mandela. | Facebook">
            <a:extLst>
              <a:ext uri="{FF2B5EF4-FFF2-40B4-BE49-F238E27FC236}">
                <a16:creationId xmlns:a16="http://schemas.microsoft.com/office/drawing/2014/main" id="{A52B5324-AA76-483A-B10C-4B8575E19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456" r="-3078"/>
          <a:stretch/>
        </p:blipFill>
        <p:spPr bwMode="auto">
          <a:xfrm>
            <a:off x="698513" y="523322"/>
            <a:ext cx="10954512" cy="524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 (8)">
            <a:hlinkClick r:id="" action="ppaction://media"/>
            <a:extLst>
              <a:ext uri="{FF2B5EF4-FFF2-40B4-BE49-F238E27FC236}">
                <a16:creationId xmlns:a16="http://schemas.microsoft.com/office/drawing/2014/main" id="{0D7BDF2A-DD92-402C-A2DC-AE4E569FB4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9205" y="11888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690405" y="2362769"/>
            <a:ext cx="5953977" cy="2142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07F93-B472-4785-9D9C-9E4A3082650E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57256-342A-4977-95F7-68B1121167DA}"/>
              </a:ext>
            </a:extLst>
          </p:cNvPr>
          <p:cNvSpPr txBox="1"/>
          <p:nvPr/>
        </p:nvSpPr>
        <p:spPr>
          <a:xfrm>
            <a:off x="812821" y="1353096"/>
            <a:ext cx="8619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 EN UNA PERSONA IDENTICA A 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Pikachu | Pokédex">
            <a:extLst>
              <a:ext uri="{FF2B5EF4-FFF2-40B4-BE49-F238E27FC236}">
                <a16:creationId xmlns:a16="http://schemas.microsoft.com/office/drawing/2014/main" id="{7D1EA654-753E-42D0-8B1B-0178EC5C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7760" y="457197"/>
            <a:ext cx="6027420" cy="595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14 extraños ejemplos del efecto Mandela que te harán creer que vives en un  universo paralelo | Upsocl">
            <a:extLst>
              <a:ext uri="{FF2B5EF4-FFF2-40B4-BE49-F238E27FC236}">
                <a16:creationId xmlns:a16="http://schemas.microsoft.com/office/drawing/2014/main" id="{6AF0B723-AC5D-4972-9C77-BA12B1DAD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33375"/>
            <a:ext cx="1143000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 (10)">
            <a:hlinkClick r:id="" action="ppaction://media"/>
            <a:extLst>
              <a:ext uri="{FF2B5EF4-FFF2-40B4-BE49-F238E27FC236}">
                <a16:creationId xmlns:a16="http://schemas.microsoft.com/office/drawing/2014/main" id="{374653DB-F513-46CA-B40A-9D696A7EB4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23711" y="812584"/>
            <a:ext cx="487363" cy="487363"/>
          </a:xfrm>
          <a:prstGeom prst="rect">
            <a:avLst/>
          </a:prstGeom>
        </p:spPr>
      </p:pic>
      <p:pic>
        <p:nvPicPr>
          <p:cNvPr id="15" name="Picture 8" descr="COSAS PARA PhotoScape: IMÁGENES PARA PHOTOSCAPE, PHOTOSHOP Y GIMP DE  CIGARRILLOS">
            <a:extLst>
              <a:ext uri="{FF2B5EF4-FFF2-40B4-BE49-F238E27FC236}">
                <a16:creationId xmlns:a16="http://schemas.microsoft.com/office/drawing/2014/main" id="{91954FBC-00AC-4559-8A5A-3C87A64E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163645">
            <a:off x="12887350" y="2564792"/>
            <a:ext cx="1728417" cy="17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9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1 0.05648 L -0.01041 0.05671 C -0.01302 0.05764 -0.01549 0.05856 -0.01796 0.05949 C -0.01888 0.05995 -0.01966 0.06065 -0.02044 0.06111 C -0.02929 0.06551 -0.01692 0.05833 -0.02877 0.06551 C -0.03072 0.06806 -0.03255 0.07083 -0.03463 0.07292 C -0.0483 0.08704 -0.03776 0.07338 -0.05052 0.08773 C -0.05338 0.09097 -0.05598 0.09491 -0.05885 0.09815 C -0.06119 0.10093 -0.06393 0.10278 -0.06627 0.10556 C -0.06914 0.1088 -0.07174 0.11273 -0.0746 0.11597 C -0.07708 0.11852 -0.07968 0.1206 -0.08216 0.12338 C -0.08411 0.12546 -0.08593 0.1287 -0.08802 0.13079 C -0.09414 0.13681 -0.09869 0.13796 -0.10546 0.14259 C -0.10885 0.14491 -0.1121 0.14769 -0.11549 0.15 C -0.12278 0.15486 -0.12643 0.15532 -0.13294 0.16181 C -0.13619 0.16505 -0.13893 0.16944 -0.14218 0.17222 C -0.14921 0.17824 -0.15677 0.18218 -0.1638 0.18843 C -0.1677 0.1919 -0.17148 0.1956 -0.17552 0.19884 C -0.17877 0.20162 -0.18229 0.20324 -0.18541 0.20625 C -0.18867 0.20926 -0.1914 0.21343 -0.19466 0.21667 C -0.19843 0.22037 -0.20612 0.22431 -0.20963 0.22708 C -0.21302 0.22963 -0.21614 0.2338 -0.21966 0.23588 C -0.22278 0.23773 -0.2263 0.2375 -0.22955 0.23889 C -0.23242 0.24005 -0.23515 0.24213 -0.23789 0.24329 C -0.2401 0.24421 -0.24973 0.24606 -0.2513 0.2463 C -0.25989 0.24583 -0.26848 0.24606 -0.27708 0.24491 C -0.27864 0.24468 -0.28984 0.23773 -0.29049 0.2375 C -0.30559 0.21505 -0.28515 0.24375 -0.3013 0.22546 C -0.3026 0.22407 -0.30338 0.22153 -0.30455 0.21968 C -0.30625 0.21713 -0.30794 0.21458 -0.30963 0.21227 C -0.31041 0.21111 -0.31132 0.21042 -0.3121 0.20926 C -0.32226 0.19282 -0.31523 0.20162 -0.32122 0.19444 C -0.32187 0.19306 -0.32226 0.19144 -0.32291 0.19005 C -0.32421 0.18704 -0.32591 0.18426 -0.32708 0.18102 C -0.3276 0.17986 -0.32773 0.17824 -0.32799 0.17662 C -0.32903 0.16968 -0.3289 0.16875 -0.32955 0.16042 C -0.32929 0.14838 -0.32955 0.13657 -0.32877 0.12477 C -0.32838 0.11875 -0.32734 0.11273 -0.3263 0.10694 C -0.32226 0.08449 -0.31875 0.07662 -0.31132 0.0537 C -0.30989 0.04954 -0.30885 0.04537 -0.30716 0.04167 C -0.30546 0.03843 -0.30377 0.03472 -0.30208 0.03148 C -0.29934 0.02616 -0.29518 0.01944 -0.29205 0.01505 C -0.29049 0.01296 -0.28893 0.01065 -0.2871 0.00926 C -0.28528 0.00764 -0.2832 0.00718 -0.28125 0.00625 C -0.27903 0.00509 -0.2746 0.00324 -0.2746 0.00347 C -0.2707 0.0037 -0.26666 0.00301 -0.26289 0.00463 C -0.26106 0.00556 -0.2595 0.00833 -0.25794 0.01065 C -0.24166 0.03356 -0.25247 0.01898 -0.24049 0.03889 C -0.23437 0.04884 -0.23671 0.04144 -0.22955 0.05648 C -0.22773 0.06065 -0.22643 0.06551 -0.2246 0.06991 C -0.21184 0.10093 -0.21966 0.07778 -0.20716 0.11597 C -0.20533 0.1213 -0.20403 0.12708 -0.20208 0.13218 C -0.20039 0.13681 -0.19804 0.14074 -0.19635 0.1456 C -0.18697 0.17153 -0.19088 0.16134 -0.18632 0.18102 C -0.1858 0.1831 -0.18515 0.18495 -0.18463 0.18704 C -0.18281 0.19421 -0.18307 0.19352 -0.18216 0.20046 C -0.18242 0.21019 -0.18229 0.22014 -0.18294 0.23009 C -0.18307 0.23218 -0.18372 0.23426 -0.18463 0.23588 C -0.18528 0.23704 -0.18632 0.23704 -0.1871 0.2375 C -0.18802 0.23889 -0.18867 0.24074 -0.18958 0.2419 C -0.19375 0.24699 -0.2 0.25185 -0.20468 0.2537 C -0.20976 0.25579 -0.21523 0.25648 -0.22044 0.2581 C -0.22487 0.25949 -0.22929 0.26111 -0.23372 0.26273 C -0.25546 0.26204 -0.27708 0.26273 -0.29882 0.26111 C -0.30885 0.26042 -0.31588 0.2537 -0.32539 0.24931 C -0.32734 0.24838 -0.32929 0.24838 -0.33125 0.24769 C -0.33684 0.24282 -0.34244 0.23819 -0.34791 0.23287 C -0.35468 0.22639 -0.36145 0.21991 -0.36796 0.21227 C -0.36966 0.21019 -0.37109 0.20787 -0.37291 0.20625 C -0.37395 0.20532 -0.37513 0.20532 -0.3763 0.20486 C -0.38841 0.1831 -0.38789 0.18542 -0.39791 0.16343 C -0.4108 0.13519 -0.39635 0.16644 -0.40625 0.14097 C -0.4069 0.13935 -0.40794 0.13819 -0.40872 0.13657 C -0.40963 0.13472 -0.41041 0.13264 -0.41119 0.13079 C -0.40963 0.09375 -0.41145 0.12269 -0.40963 0.10556 C -0.40924 0.10255 -0.40937 0.09931 -0.40872 0.09653 C -0.4082 0.09421 -0.40716 0.09259 -0.40625 0.09074 C -0.40533 0.07963 -0.40507 0.06968 -0.40299 0.05949 C -0.40234 0.05718 -0.40208 0.0544 -0.4013 0.05208 C -0.40065 0.05046 -0.3996 0.04907 -0.39882 0.04769 C -0.39856 0.04653 -0.39765 0.03889 -0.39713 0.03727 C -0.39466 0.02963 -0.39453 0.03264 -0.39127 0.02546 C -0.38997 0.02269 -0.38854 0.01991 -0.38789 0.01667 C -0.38763 0.01505 -0.38763 0.01343 -0.3871 0.01204 C -0.38645 0.01042 -0.38541 0.00926 -0.38463 0.00764 C -0.38437 0.00625 -0.38359 0.00486 -0.38372 0.00324 C -0.38398 0.00116 -0.38476 -0.00093 -0.38541 -0.00278 C -0.38828 -0.01088 -0.38723 -0.00694 -0.39127 -0.01296 C -0.39244 -0.01481 -0.39362 -0.01667 -0.39466 -0.01898 C -0.39661 -0.02361 -0.3957 -0.02546 -0.39791 -0.0294 C -0.39895 -0.03102 -0.40026 -0.03218 -0.4013 -0.0338 C -0.40195 -0.03519 -0.40234 -0.03681 -0.40299 -0.03819 C -0.40364 -0.03981 -0.40455 -0.0412 -0.40546 -0.04259 C -0.40638 -0.03773 -0.40625 -0.03981 -0.40625 -0.03681 L -0.40625 -0.03657 " pathEditMode="relative" rAng="0" ptsTypes="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9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690405" y="2362769"/>
            <a:ext cx="5953977" cy="2142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07F93-B472-4785-9D9C-9E4A3082650E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57256-342A-4977-95F7-68B1121167DA}"/>
              </a:ext>
            </a:extLst>
          </p:cNvPr>
          <p:cNvSpPr txBox="1"/>
          <p:nvPr/>
        </p:nvSpPr>
        <p:spPr>
          <a:xfrm>
            <a:off x="812821" y="1353096"/>
            <a:ext cx="8619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 EN UNA PERSONA IDENTICA A 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Online Media 2" title="Queen - We Are The Champions Lyrics">
            <a:hlinkClick r:id="" action="ppaction://media"/>
            <a:extLst>
              <a:ext uri="{FF2B5EF4-FFF2-40B4-BE49-F238E27FC236}">
                <a16:creationId xmlns:a16="http://schemas.microsoft.com/office/drawing/2014/main" id="{71A706FB-09D6-4BA1-820C-E931DA2C0FA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0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690405" y="2362769"/>
            <a:ext cx="5953977" cy="2142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07F93-B472-4785-9D9C-9E4A3082650E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170" name="Picture 2" descr="14 extraños ejemplos del efecto Mandela que te harán creer que vives en un  universo paralelo | Upsocl">
            <a:extLst>
              <a:ext uri="{FF2B5EF4-FFF2-40B4-BE49-F238E27FC236}">
                <a16:creationId xmlns:a16="http://schemas.microsoft.com/office/drawing/2014/main" id="{44A57D6C-8C0D-4DD6-8B24-510452B3A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598" y="1713547"/>
            <a:ext cx="9990795" cy="34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antasy Dildo Pink 17.5cm, Adult toys, Dildos, Sex Shop, Sex toys for  women, Midsummer sale -30%, Hot Lips Erotics Store">
            <a:extLst>
              <a:ext uri="{FF2B5EF4-FFF2-40B4-BE49-F238E27FC236}">
                <a16:creationId xmlns:a16="http://schemas.microsoft.com/office/drawing/2014/main" id="{79159620-E464-4345-93D2-C2A5FF4B9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260" y="6822848"/>
            <a:ext cx="1516380" cy="153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1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-0.06388 L -0.00326 -0.06388 C -0.00443 -0.07291 -0.00599 -0.08287 -0.00664 -0.09213 C -0.00703 -0.09699 -0.00716 -0.10208 -0.00742 -0.10694 C -0.00781 -0.11296 -0.00781 -0.11875 -0.00833 -0.12476 C -0.00872 -0.13078 -0.00951 -0.13657 -0.0099 -0.14259 C -0.01042 -0.14791 -0.01029 -0.15347 -0.01081 -0.15879 C -0.01133 -0.16481 -0.01263 -0.1706 -0.01328 -0.17662 C -0.01393 -0.1824 -0.01432 -0.18842 -0.01497 -0.19444 C -0.01654 -0.20972 -0.01823 -0.225 -0.01992 -0.24027 C -0.02083 -0.24768 -0.02109 -0.25532 -0.02253 -0.2625 C -0.02461 -0.2743 -0.02865 -0.29444 -0.02995 -0.30555 C -0.03047 -0.30995 -0.03112 -0.31435 -0.03164 -0.31875 C -0.03203 -0.32175 -0.03203 -0.32476 -0.03242 -0.32777 C -0.03307 -0.33125 -0.03412 -0.33472 -0.03503 -0.33819 C -0.03659 -0.36041 -0.03503 -0.34027 -0.03659 -0.35879 C -0.03698 -0.36296 -0.03763 -0.37199 -0.03828 -0.37662 C -0.03906 -0.38125 -0.03997 -0.38541 -0.04076 -0.39004 C -0.04271 -0.42268 -0.04076 -0.40925 -0.04492 -0.43148 C -0.04531 -0.43541 -0.04557 -0.43935 -0.04583 -0.44328 C -0.04688 -0.46365 -0.04622 -0.46018 -0.04753 -0.47731 C -0.04766 -0.48032 -0.04805 -0.48333 -0.04831 -0.48634 C -0.04857 -0.48981 -0.04909 -0.50023 -0.04909 -0.49652 C -0.04909 -0.47638 -0.04883 -0.48796 -0.04662 -0.4743 C -0.04362 -0.45532 -0.04688 -0.46643 -0.04167 -0.44768 C -0.04063 -0.44421 -0.03919 -0.44097 -0.03828 -0.43726 C -0.03399 -0.42013 -0.02995 -0.40277 -0.02578 -0.38541 C -0.02279 -0.37268 -0.01979 -0.35972 -0.01667 -0.34699 C -0.00807 -0.3118 -0.01042 -0.32453 -0.00156 -0.28333 C 0.00104 -0.27106 0.00312 -0.25856 0.00586 -0.24629 C 0.00794 -0.23726 0.01055 -0.2287 0.0125 -0.21967 C 0.0151 -0.2081 0.01601 -0.19838 0.01927 -0.18842 C 0.01979 -0.1868 0.02031 -0.18541 0.02096 -0.18402 C 0.02031 -0.19675 0.02031 -0.20972 0.01927 -0.22245 C 0.01862 -0.2287 0.0168 -0.23425 0.01588 -0.24027 C 0.01458 -0.24861 0.01354 -0.25717 0.0125 -0.2655 C 0.01003 -0.28611 0.00937 -0.3081 0.00508 -0.32777 C 0.00195 -0.34166 -0.00143 -0.35509 -0.00417 -0.36921 C -0.0125 -0.41412 -0.00781 -0.39699 -0.01576 -0.42245 C -0.01641 -0.42708 -0.01667 -0.43148 -0.01745 -0.43588 C -0.01888 -0.44398 -0.01953 -0.4449 -0.02162 -0.45069 C -0.02188 -0.4537 -0.02188 -0.45671 -0.02253 -0.45949 C -0.02305 -0.4618 -0.02422 -0.46342 -0.025 -0.4655 C -0.02552 -0.46689 -0.02604 -0.46851 -0.02669 -0.4699 C -0.028 -0.46944 -0.03073 -0.47106 -0.03086 -0.46851 C -0.03112 -0.44074 -0.02891 -0.41319 -0.02747 -0.38541 C -0.02643 -0.36365 -0.02656 -0.37361 -0.02331 -0.3574 C -0.02266 -0.35393 -0.02214 -0.35046 -0.02162 -0.34699 C -0.02135 -0.34513 -0.02122 -0.34305 -0.02083 -0.34097 C -0.02031 -0.33888 -0.01966 -0.33726 -0.01914 -0.33518 C -0.01654 -0.32453 -0.02135 -0.33796 -0.01497 -0.31875 C -0.01406 -0.31643 -0.01328 -0.31388 -0.0125 -0.31134 C -0.01198 -0.30995 -0.01133 -0.30856 -0.01081 -0.30694 C -0.00938 -0.30208 -0.00807 -0.29722 -0.00664 -0.29213 C -0.00573 -0.28912 -0.00508 -0.28611 -0.00417 -0.28333 L -0.00078 -0.27291 C -0.00026 -0.26898 0.00013 -0.26481 0.00091 -0.26111 L 0.0026 -0.25208 C 0.00078 -0.31921 0.00325 -0.2581 8.33333E-7 -0.29814 C -0.00039 -0.30347 -0.00013 -0.30902 -0.00078 -0.31435 C -0.00182 -0.32384 -0.00365 -0.3331 -0.00495 -0.34259 C -0.0056 -0.34745 -0.00586 -0.35254 -0.00664 -0.3574 C -0.00833 -0.36782 -0.01042 -0.37824 -0.0125 -0.38842 C -0.01354 -0.39398 -0.0151 -0.39907 -0.01576 -0.40486 C -0.01771 -0.42222 -0.01537 -0.40046 -0.01745 -0.42245 C -0.01771 -0.425 -0.0181 -0.42754 -0.01836 -0.42986 C -0.01888 -0.43634 -0.01953 -0.4449 -0.02083 -0.45069 C -0.02135 -0.45324 -0.02201 -0.45555 -0.02253 -0.4581 C -0.0237 -0.46388 -0.02448 -0.47175 -0.02747 -0.47592 C -0.03164 -0.48148 -0.02969 -0.47893 -0.03333 -0.48333 C -0.03359 -0.48171 -0.03385 -0.48032 -0.03412 -0.47893 C -0.03698 -0.46111 -0.0349 -0.45671 -0.03412 -0.42847 C -0.03399 -0.42152 -0.03203 -0.39884 -0.03164 -0.39444 C -0.03138 -0.39097 -0.03138 -0.3875 -0.03086 -0.38402 C -0.03021 -0.38055 -0.02956 -0.37708 -0.02917 -0.37361 C -0.02682 -0.35486 -0.03034 -0.37152 -0.02578 -0.353 C -0.02539 -0.34861 -0.02526 -0.34375 -0.02409 -0.33958 L -0.01745 -0.31597 C -0.01563 -0.30925 -0.01497 -0.30717 -0.01328 -0.29953 C -0.01263 -0.29675 -0.01211 -0.29375 -0.01159 -0.29074 C -0.01094 -0.28634 -0.01094 -0.28148 -0.0099 -0.27731 C -0.00925 -0.27407 -0.00768 -0.27152 -0.00664 -0.26851 C -0.00612 -0.26504 -0.00547 -0.26157 -0.00495 -0.2581 C -0.00443 -0.25416 -0.0043 -0.25 -0.00326 -0.24629 L -0.00156 -0.24027 C -0.0013 -0.23634 -0.00195 -0.23194 -0.00078 -0.22847 C -0.00026 -0.22685 0.00052 -0.23125 0.00091 -0.23287 C 0.00117 -0.23449 0.00247 -0.24814 0.0026 -0.2493 C 0.00195 -0.27083 0.00195 -0.29282 0.00091 -0.31435 C 0.00026 -0.32638 -0.00195 -0.33796 -0.00247 -0.35 C -0.00274 -0.35578 -0.00274 -0.3618 -0.00326 -0.36782 C -0.00378 -0.37291 -0.00508 -0.37754 -0.00573 -0.38263 C -0.0099 -0.41018 -0.00469 -0.38101 -0.0099 -0.41064 C -0.01068 -0.41504 -0.01354 -0.42893 -0.01406 -0.43449 C -0.01484 -0.4412 -0.01484 -0.44838 -0.01576 -0.45509 C -0.01836 -0.47361 -0.0151 -0.45069 -0.01745 -0.4655 C -0.01784 -0.46759 -0.01784 -0.46967 -0.01836 -0.47152 C -0.01875 -0.47314 -0.01953 -0.4743 -0.01992 -0.47592 C -0.0207 -0.4787 -0.01992 -0.48402 -0.02162 -0.48472 C -0.02578 -0.48657 -0.02383 -0.48564 -0.02747 -0.48773 C -0.03021 -0.48611 -0.03086 -0.48703 -0.03086 -0.48032 C -0.0306 -0.44722 -0.02982 -0.41412 -0.02917 -0.38101 C -0.02904 -0.37523 -0.02865 -0.36921 -0.02826 -0.36319 C -0.02787 -0.35625 -0.02734 -0.34953 -0.02669 -0.34259 C -0.02656 -0.34143 -0.02539 -0.33101 -0.025 -0.32916 C -0.02461 -0.32754 -0.02383 -0.32615 -0.02331 -0.32476 C -0.02279 -0.31967 -0.0224 -0.31643 -0.02162 -0.31134 C -0.02135 -0.30995 -0.02096 -0.30856 -0.02083 -0.30694 C -0.02044 -0.30463 -0.02031 -0.30208 -0.01992 -0.29953 C -0.01927 -0.29375 -0.01875 -0.29259 -0.01836 -0.28634 C -0.01797 -0.28171 -0.01784 -0.27731 -0.01745 -0.27291 C -0.01693 -0.26736 -0.01641 -0.26921 -0.01497 -0.26412 C -0.01393 -0.26041 -0.01367 -0.25416 -0.01328 -0.25069 C -0.01185 -0.20254 -0.01367 -0.21805 -0.01159 -0.22986 C -0.0112 -0.2324 -0.01055 -0.23495 -0.0099 -0.23726 C -0.00794 -0.26157 -0.00938 -0.25138 -0.00664 -0.26851 C -0.0069 -0.28518 -0.0069 -0.30208 -0.00742 -0.31875 C -0.00768 -0.32476 -0.00872 -0.33055 -0.00912 -0.33657 C -0.00951 -0.34259 -0.00938 -0.34861 -0.0099 -0.35439 C -0.01055 -0.36088 -0.01172 -0.36713 -0.0125 -0.37361 C -0.01315 -0.37963 -0.01328 -0.38564 -0.01406 -0.39143 C -0.0151 -0.39907 -0.01836 -0.41273 -0.01992 -0.41967 C -0.02057 -0.42546 -0.02083 -0.43148 -0.02162 -0.43726 C -0.02305 -0.44884 -0.02565 -0.45972 -0.02669 -0.47152 C -0.02695 -0.475 -0.02695 -0.47847 -0.02747 -0.48171 C -0.02787 -0.48449 -0.02865 -0.4868 -0.02917 -0.48912 C -0.03034 -0.49467 -0.03073 -0.4993 -0.03164 -0.50555 L -0.03242 -0.51134 C -0.03477 -0.50532 -0.03503 -0.50625 -0.03503 -0.49652 C -0.03503 -0.43634 -0.03607 -0.45162 -0.03242 -0.41666 C -0.03177 -0.403 -0.03177 -0.39838 -0.03086 -0.38541 C -0.0306 -0.38194 -0.03047 -0.37847 -0.02995 -0.37523 C -0.02956 -0.37245 -0.02865 -0.37037 -0.02826 -0.36782 C -0.0276 -0.36296 -0.02747 -0.35763 -0.02669 -0.353 C -0.02591 -0.34884 -0.02396 -0.34537 -0.02331 -0.34097 C -0.02214 -0.33425 -0.02175 -0.32685 -0.01992 -0.32037 C -0.01458 -0.30138 -0.02031 -0.32222 -0.01497 -0.30115 C -0.01445 -0.29907 -0.01367 -0.29722 -0.01328 -0.29513 C -0.01289 -0.29328 -0.01289 -0.2912 -0.0125 -0.28912 C -0.01172 -0.28611 -0.01055 -0.28333 -0.0099 -0.28032 C -0.00508 -0.25578 -0.01094 -0.27777 -0.00664 -0.2625 C -0.00521 -0.24189 -0.00495 -0.23356 -0.00495 -0.28912 C -0.00495 -0.30902 -0.00534 -0.3287 -0.00573 -0.34838 C -0.00612 -0.36504 -0.00703 -0.37175 -0.00912 -0.38842 C -0.0099 -0.39444 -0.01094 -0.40023 -0.01159 -0.40625 C -0.01224 -0.41157 -0.01263 -0.41713 -0.01328 -0.42245 C -0.0138 -0.42662 -0.01445 -0.43032 -0.01497 -0.43449 C -0.01641 -0.44606 -0.01524 -0.44282 -0.01745 -0.45671 C -0.0181 -0.46064 -0.01914 -0.46458 -0.01992 -0.46851 C -0.02018 -0.47152 -0.02057 -0.4743 -0.02083 -0.47731 C -0.02109 -0.48078 -0.02122 -0.48425 -0.02162 -0.48773 C -0.02188 -0.48981 -0.02227 -0.49166 -0.02253 -0.49375 C -0.02461 -0.51064 -0.02214 -0.49259 -0.02409 -0.50694 C -0.02526 -0.50648 -0.02656 -0.50671 -0.02747 -0.50555 C -0.02813 -0.50463 -0.02813 -0.50254 -0.02826 -0.50115 C -0.02865 -0.49861 -0.02878 -0.49606 -0.02917 -0.49375 C -0.02969 -0.48981 -0.03086 -0.48171 -0.03086 -0.48171 C -0.03047 -0.44814 -0.03047 -0.41458 -0.02995 -0.38101 C -0.02995 -0.378 -0.02943 -0.37523 -0.02917 -0.37222 C -0.02878 -0.36782 -0.02865 -0.36319 -0.02826 -0.35879 C -0.028 -0.35439 -0.02721 -0.34976 -0.02669 -0.3456 C -0.0263 -0.34097 -0.02617 -0.33657 -0.02578 -0.33217 C -0.02474 -0.3206 -0.02435 -0.32152 -0.02331 -0.31296 C -0.02305 -0.31041 -0.02279 -0.30787 -0.02253 -0.30555 C -0.02201 -0.30162 -0.02122 -0.29768 -0.02083 -0.29375 C -0.01823 -0.27129 -0.02149 -0.29907 -0.01914 -0.28032 C -0.01784 -0.26967 -0.01901 -0.27638 -0.01745 -0.26851 C -0.01693 -0.26018 -0.01719 -0.25138 -0.01576 -0.24328 C -0.01524 -0.24004 -0.01537 -0.25023 -0.01497 -0.2537 C -0.01471 -0.25555 -0.01445 -0.25763 -0.01406 -0.25949 C -0.01445 -0.29861 -0.01419 -0.33773 -0.01497 -0.37662 C -0.01497 -0.37893 -0.01615 -0.38055 -0.01667 -0.38263 C -0.01719 -0.38495 -0.01771 -0.3875 -0.01836 -0.39004 C -0.01862 -0.39629 -0.0194 -0.41666 -0.01992 -0.42407 C -0.02018 -0.42615 -0.02057 -0.428 -0.02083 -0.42986 C -0.02162 -0.4368 -0.02149 -0.43703 -0.02253 -0.44328 C -0.02266 -0.4449 -0.02305 -0.44629 -0.02331 -0.44768 C -0.02383 -0.45115 -0.02435 -0.45463 -0.025 -0.4581 C -0.02526 -0.45972 -0.02539 -0.46111 -0.02578 -0.4625 C -0.0263 -0.46412 -0.02747 -0.46689 -0.02747 -0.46689 L -0.02747 -0.46689 " pathEditMode="relative" ptsTypes="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Fin</a:t>
            </a:r>
            <a:endParaRPr lang="en-US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Juan Nicolas Cartasegna</a:t>
            </a: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 descr="420 GIF by Cosas Chotas">
            <a:extLst>
              <a:ext uri="{FF2B5EF4-FFF2-40B4-BE49-F238E27FC236}">
                <a16:creationId xmlns:a16="http://schemas.microsoft.com/office/drawing/2014/main" id="{B5E529E4-7EAF-4237-9160-65F07E6878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5868" y="24341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420 GIF by Cosas Chotas">
            <a:extLst>
              <a:ext uri="{FF2B5EF4-FFF2-40B4-BE49-F238E27FC236}">
                <a16:creationId xmlns:a16="http://schemas.microsoft.com/office/drawing/2014/main" id="{248A5504-050F-4544-B25E-05791BDD80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68268" y="25865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420 GIF by Cosas Chotas">
            <a:extLst>
              <a:ext uri="{FF2B5EF4-FFF2-40B4-BE49-F238E27FC236}">
                <a16:creationId xmlns:a16="http://schemas.microsoft.com/office/drawing/2014/main" id="{3B054F05-D01B-4442-AFBF-A7FBE3EEC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508" y="25865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420 GIF by Cosas Chotas">
            <a:extLst>
              <a:ext uri="{FF2B5EF4-FFF2-40B4-BE49-F238E27FC236}">
                <a16:creationId xmlns:a16="http://schemas.microsoft.com/office/drawing/2014/main" id="{579778EA-1036-4665-B792-0EC7D2658C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525" y="7240435"/>
            <a:ext cx="7128243" cy="712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No_4mat - 1992 myfreemp3.vip ">
            <a:hlinkClick r:id="" action="ppaction://media"/>
            <a:extLst>
              <a:ext uri="{FF2B5EF4-FFF2-40B4-BE49-F238E27FC236}">
                <a16:creationId xmlns:a16="http://schemas.microsoft.com/office/drawing/2014/main" id="{5B63958C-BC9B-4020-A214-B389C5E21C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55045" y="2787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2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-0.38889 L -0.00429 -0.38865 C 0.0129 -0.45185 -0.00716 -0.37963 0.00821 -0.43287 C 0.0099 -0.43912 0.01146 -0.44514 0.01316 -0.45115 C 0.01459 -0.45625 0.01589 -0.46088 0.01732 -0.46597 C 0.0181 -0.46875 0.01889 -0.47152 0.0198 -0.4743 L 0.02318 -0.48402 C 0.0237 -0.48773 0.02409 -0.49166 0.02487 -0.4949 C 0.02566 -0.49884 0.02722 -0.50231 0.02813 -0.50602 C 0.02891 -0.50879 0.02917 -0.5118 0.02982 -0.51458 C 0.0306 -0.51782 0.03165 -0.52083 0.0323 -0.5243 C 0.03308 -0.52754 0.03438 -0.53588 0.0349 -0.54004 C 0.03516 -0.54305 0.03516 -0.54583 0.03568 -0.54861 C 0.0362 -0.55115 0.03737 -0.55347 0.03816 -0.55578 C 0.03842 -0.55879 0.03881 -0.56157 0.03907 -0.56435 C 0.03985 -0.57291 0.03998 -0.57662 0.04076 -0.58518 C 0.04037 -0.61597 0.04037 -0.64699 0.03985 -0.67777 C 0.03985 -0.68125 0.03959 -0.68518 0.03907 -0.68865 C 0.03842 -0.69236 0.03737 -0.69606 0.03646 -0.69953 C 0.0362 -0.70254 0.03607 -0.70532 0.03568 -0.7081 C 0.03542 -0.71018 0.03503 -0.71227 0.0349 -0.71435 C 0.03347 -0.72847 0.03503 -0.72106 0.03321 -0.72893 C 0.03295 -0.74027 0.03282 -0.75162 0.0323 -0.76296 C 0.0323 -0.76435 0.03152 -0.76551 0.03152 -0.76666 C 0.03152 -0.77986 0.03165 -0.79259 0.0323 -0.80555 C 0.03269 -0.81134 0.03438 -0.8169 0.0349 -0.82268 L 0.03646 -0.84328 C 0.0362 -0.85509 0.0362 -0.8669 0.03568 -0.8787 C 0.03568 -0.88009 0.03503 -0.88125 0.0349 -0.8824 C 0.03425 -0.88634 0.03373 -0.89051 0.03321 -0.89444 C 0.03295 -0.90023 0.03282 -0.91852 0.03152 -0.92754 C 0.03034 -0.93541 0.02956 -0.93842 0.02813 -0.94467 C 0.02787 -0.94791 0.02774 -0.95115 0.02735 -0.9544 C 0.02722 -0.95555 0.0267 -0.95648 0.02657 -0.95787 C 0.0237 -0.97291 0.02592 -0.96296 0.02396 -0.97129 C 0.02266 -0.98727 0.02357 -0.97801 0.02071 -0.9993 C 0.01967 -1.00694 0.02058 -1.0037 0.01823 -1.00902 C 0.01667 -1.03287 0.01732 -1.01805 0.01732 -1.05393 L 0.01732 -1.05393 " pathEditMode="relative" rAng="0" ptsTypes="AAAAAAAAAAAAAAAAAAAAAAAAAAAAAAAAAAAAAAA">
                                      <p:cBhvr>
                                        <p:cTn id="9" dur="3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-3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33213"/>
            <a:ext cx="1219198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82" y="2133501"/>
            <a:ext cx="5888736" cy="3042706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Efecto </a:t>
            </a:r>
            <a:r>
              <a:rPr lang="en-US" sz="6000" dirty="0"/>
              <a:t>doppelgänger</a:t>
            </a:r>
            <a:br>
              <a:rPr lang="en-US" dirty="0"/>
            </a:b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DB89A-0941-41D1-9F61-CED96A3605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786" y="-66426"/>
            <a:ext cx="4646214" cy="3054448"/>
          </a:xfrm>
          <a:prstGeom prst="rect">
            <a:avLst/>
          </a:prstGeom>
        </p:spPr>
      </p:pic>
      <p:pic>
        <p:nvPicPr>
          <p:cNvPr id="9" name="Picture 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7A819EB8-2975-4A54-9F57-916F454785C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786" y="2988022"/>
            <a:ext cx="4646214" cy="6858000"/>
          </a:xfrm>
          <a:prstGeom prst="rect">
            <a:avLst/>
          </a:prstGeom>
        </p:spPr>
      </p:pic>
      <p:pic>
        <p:nvPicPr>
          <p:cNvPr id="1032" name="Picture 8" descr="COSAS PARA PhotoScape: IMÁGENES PARA PHOTOSCAPE, PHOTOSHOP Y GIMP DE  CIGARRILLOS">
            <a:extLst>
              <a:ext uri="{FF2B5EF4-FFF2-40B4-BE49-F238E27FC236}">
                <a16:creationId xmlns:a16="http://schemas.microsoft.com/office/drawing/2014/main" id="{30374862-7B57-4F00-9EB1-9CEFE5EEC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307257">
            <a:off x="-295813" y="6974826"/>
            <a:ext cx="1728417" cy="17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COSAS PARA PhotoScape: IMÁGENES PARA PHOTOSCAPE, PHOTOSHOP Y GIMP DE  CIGARRILLOS">
            <a:extLst>
              <a:ext uri="{FF2B5EF4-FFF2-40B4-BE49-F238E27FC236}">
                <a16:creationId xmlns:a16="http://schemas.microsoft.com/office/drawing/2014/main" id="{390787A3-95DE-4CC2-8B6B-9AA4722F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307257">
            <a:off x="-427893" y="7791196"/>
            <a:ext cx="1728417" cy="17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3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2.08333E-6 0.00024 C 0.00755 -0.01157 0.01549 -0.02199 0.02252 -0.03426 C 0.0362 -0.05763 0.04388 -0.07222 0.05911 -0.09189 C 0.07474 -0.11226 0.09544 -0.13379 0.11081 -0.15578 C 0.12357 -0.17407 0.1362 -0.19259 0.14909 -0.21041 C 0.15286 -0.21574 0.15664 -0.22106 0.16081 -0.22523 C 0.17331 -0.23842 0.19258 -0.25902 0.20416 -0.26828 C 0.21588 -0.27777 0.21041 -0.27268 0.22083 -0.2831 C 0.23581 -0.31365 0.21614 -0.27569 0.23489 -0.30532 C 0.23997 -0.31319 0.24362 -0.32384 0.24909 -0.33055 C 0.25755 -0.34051 0.25586 -0.33773 0.26328 -0.34976 C 0.26445 -0.35162 0.26562 -0.35347 0.26666 -0.35578 C 0.26836 -0.35949 0.26992 -0.36365 0.27161 -0.36759 C 0.27318 -0.37106 0.27513 -0.37407 0.27656 -0.37801 C 0.27825 -0.38217 0.27929 -0.3868 0.28073 -0.3912 C 0.28216 -0.39537 0.28372 -0.39884 0.28489 -0.40301 C 0.28607 -0.40694 0.2875 -0.41875 0.28828 -0.42245 C 0.28958 -0.42893 0.29127 -0.43078 0.29323 -0.43726 C 0.29375 -0.43865 0.29375 -0.44027 0.29414 -0.44166 C 0.29466 -0.44375 0.29531 -0.4456 0.29583 -0.44745 C 0.29648 -0.45046 0.29648 -0.45393 0.29752 -0.45648 C 0.29857 -0.45949 0.30052 -0.46111 0.30169 -0.46388 C 0.30924 -0.4831 0.31536 -0.50347 0.32252 -0.52314 C 0.3263 -0.53356 0.32864 -0.54629 0.33411 -0.55416 C 0.34179 -0.56551 0.34583 -0.57037 0.35247 -0.58379 C 0.37526 -0.63032 0.35794 -0.60115 0.375 -0.62824 C 0.38724 -0.66805 0.37278 -0.625 0.38581 -0.65509 C 0.39414 -0.67407 0.38203 -0.65347 0.39166 -0.67268 C 0.39258 -0.67453 0.39401 -0.67546 0.39492 -0.67731 C 0.39778 -0.68217 0.3957 -0.68171 0.39831 -0.6875 C 0.39974 -0.69097 0.40195 -0.69305 0.40325 -0.69652 C 0.40638 -0.70463 0.40456 -0.6993 0.40833 -0.71273 C 0.40911 -0.71574 0.40989 -0.71875 0.41081 -0.72176 L 0.41328 -0.72916 C 0.4138 -0.73263 0.41432 -0.73611 0.41497 -0.73935 C 0.41549 -0.74236 0.41627 -0.74537 0.41666 -0.74838 C 0.41706 -0.75115 0.41706 -0.75439 0.41745 -0.75717 C 0.4181 -0.7618 0.41927 -0.76597 0.41992 -0.7706 C 0.42031 -0.77245 0.42044 -0.77453 0.42083 -0.77638 C 0.42109 -0.77801 0.42148 -0.77939 0.42161 -0.78101 C 0.422 -0.78333 0.42213 -0.78588 0.42252 -0.78842 C 0.42318 -0.79375 0.42422 -0.79953 0.425 -0.80463 C 0.42409 -0.89166 0.4263 -0.85833 0.42252 -0.90532 C 0.42252 -0.90555 0.42122 -0.92152 0.42083 -0.92314 C 0.41888 -0.92939 0.41588 -0.93449 0.41419 -0.94097 C 0.41354 -0.94282 0.41341 -0.94537 0.4125 -0.94676 C 0.41133 -0.94884 0.40963 -0.94976 0.40833 -0.95138 C 0.40234 -0.95787 0.40976 -0.95 0.40247 -0.95879 C 0.39726 -0.96481 0.39778 -0.96342 0.39075 -0.96759 L 0.38828 -0.96898 C 0.38112 -0.96851 0.37383 -0.96851 0.36666 -0.96759 C 0.36432 -0.96736 0.36068 -0.96574 0.35833 -0.96458 C 0.35299 -0.96203 0.35377 -0.9625 0.35 -0.96018 C 0.34883 -0.95879 0.34778 -0.95694 0.34661 -0.95578 C 0.34284 -0.95208 0.33802 -0.95092 0.33502 -0.94537 C 0.33411 -0.94398 0.33346 -0.94213 0.33242 -0.94097 C 0.33177 -0.94004 0.33073 -0.94004 0.32995 -0.93935 C 0.32877 -0.93865 0.32513 -0.93541 0.32409 -0.93356 C 0.32291 -0.93125 0.32213 -0.92824 0.32083 -0.92615 C 0.31341 -0.91458 0.3181 -0.9324 0.30911 -0.90833 C 0.30351 -0.89351 0.30156 -0.8875 0.29245 -0.87129 C 0.29023 -0.86736 0.2875 -0.86412 0.28581 -0.85949 C 0.27995 -0.84421 0.27656 -0.82615 0.26992 -0.81203 C 0.26862 -0.80926 0.26536 -0.80301 0.26406 -0.79861 C 0.26211 -0.79189 0.26054 -0.78449 0.25833 -0.77801 C 0.2569 -0.77407 0.25534 -0.77037 0.25416 -0.7662 C 0.25338 -0.76342 0.25299 -0.76018 0.25247 -0.75717 C 0.25156 -0.75208 0.25143 -0.7493 0.25078 -0.74398 C 0.25052 -0.74189 0.25026 -0.74004 0.25 -0.73796 C 0.24961 -0.73541 0.24948 -0.7331 0.24909 -0.73055 C 0.2487 -0.72708 0.24804 -0.72361 0.24739 -0.72013 C 0.24778 -0.7074 0.24778 -0.69444 0.24831 -0.68171 C 0.2487 -0.67176 0.24909 -0.67407 0.25078 -0.66527 C 0.25208 -0.65833 0.25156 -0.6537 0.25416 -0.64606 C 0.25495 -0.64351 0.25586 -0.6412 0.25664 -0.63865 C 0.25755 -0.63588 0.25794 -0.6324 0.25911 -0.62986 C 0.25963 -0.6287 0.26081 -0.62893 0.26159 -0.62824 C 0.26276 -0.62754 0.2664 -0.6243 0.26745 -0.62245 C 0.26875 -0.62013 0.2694 -0.61713 0.27083 -0.61504 C 0.27174 -0.61342 0.27291 -0.61273 0.27409 -0.61203 C 0.27773 -0.60972 0.28151 -0.60856 0.28489 -0.60601 C 0.28763 -0.60416 0.28997 -0.60115 0.29245 -0.59861 C 0.29466 -0.59652 0.29687 -0.59467 0.29909 -0.59282 C 0.30156 -0.59074 0.30416 -0.58912 0.30664 -0.5868 C 0.31706 -0.57731 0.32396 -0.56805 0.33502 -0.56018 C 0.33737 -0.55856 0.33997 -0.55833 0.34245 -0.55717 C 0.34531 -0.55578 0.34804 -0.55439 0.35078 -0.55277 C 0.35416 -0.55092 0.35755 -0.54907 0.36081 -0.54676 C 0.36315 -0.54513 0.3651 -0.54236 0.36745 -0.54097 C 0.37265 -0.5375 0.38203 -0.53611 0.38659 -0.53495 C 0.38854 -0.53402 0.39049 -0.53263 0.39245 -0.53194 C 0.4013 -0.52893 0.39661 -0.53217 0.40416 -0.52916 C 0.40885 -0.52708 0.40976 -0.52569 0.41419 -0.52453 C 0.41966 -0.52338 0.42539 -0.52314 0.43086 -0.52176 C 0.43359 -0.52083 0.43633 -0.51944 0.43919 -0.51875 C 0.44492 -0.51736 0.4625 -0.5162 0.46666 -0.51574 C 0.47383 -0.51481 0.47734 -0.51412 0.48411 -0.51273 C 0.49219 -0.50926 0.50039 -0.50648 0.50833 -0.50231 C 0.51666 -0.49814 0.51211 -0.50023 0.52161 -0.49652 C 0.53268 -0.50301 0.51953 -0.4949 0.53581 -0.50694 C 0.54075 -0.51041 0.54583 -0.51342 0.55078 -0.51713 C 0.55429 -0.5199 0.55742 -0.52361 0.56081 -0.52615 C 0.56458 -0.52893 0.56862 -0.53078 0.57252 -0.53356 C 0.57812 -0.53726 0.58346 -0.54189 0.58919 -0.54537 C 0.59844 -0.55092 0.60469 -0.55208 0.61419 -0.55578 C 0.61745 -0.55694 0.62083 -0.55902 0.62422 -0.56018 C 0.62982 -0.56203 0.64544 -0.56296 0.64831 -0.56319 C 0.65078 -0.56365 0.65325 -0.56435 0.65586 -0.56458 C 0.66133 -0.56527 0.66693 -0.56527 0.67252 -0.5662 C 0.67331 -0.5662 0.67409 -0.56736 0.675 -0.56759 C 0.67721 -0.56828 0.67943 -0.56851 0.68164 -0.56898 C 0.68255 -0.56944 0.68333 -0.57013 0.68411 -0.5706 C 0.68528 -0.57106 0.68646 -0.57106 0.6875 -0.57199 C 0.68958 -0.57361 0.69127 -0.57638 0.69336 -0.57801 C 0.69518 -0.57939 0.69726 -0.57986 0.69922 -0.58101 C 0.70924 -0.5868 0.71562 -0.59027 0.72422 -0.60324 C 0.72969 -0.61134 0.7362 -0.62106 0.74166 -0.62986 C 0.74505 -0.63518 0.74791 -0.64166 0.75169 -0.64606 C 0.75338 -0.64814 0.75495 -0.65023 0.75664 -0.65208 C 0.76315 -0.65902 0.76823 -0.66226 0.77422 -0.67268 C 0.79505 -0.70995 0.77304 -0.66967 0.78333 -0.69051 C 0.78437 -0.69259 0.78568 -0.69444 0.78672 -0.69652 C 0.79778 -0.72013 0.7914 -0.71203 0.79831 -0.72013 C 0.79922 -0.725 0.79961 -0.72777 0.80169 -0.73194 C 0.80286 -0.73449 0.80456 -0.73564 0.80586 -0.73796 C 0.80742 -0.74074 0.80846 -0.74421 0.81002 -0.74676 C 0.81211 -0.75023 0.81471 -0.75208 0.81666 -0.75578 C 0.81875 -0.75972 0.81979 -0.76481 0.82161 -0.76898 C 0.82565 -0.77824 0.83008 -0.7868 0.83411 -0.79583 C 0.83594 -0.79953 0.84036 -0.81018 0.84245 -0.81203 C 0.84362 -0.81296 0.84479 -0.81388 0.84583 -0.81504 C 0.85169 -0.82199 0.85156 -0.82083 0.85416 -0.82824 C 0.85508 -0.83078 0.85573 -0.83356 0.85664 -0.83564 C 0.85937 -0.84189 0.86497 -0.85347 0.86497 -0.85324 C 0.86653 -0.86134 0.86497 -0.85486 0.86836 -0.86388 C 0.87226 -0.8743 0.8694 -0.86805 0.87252 -0.87569 C 0.87331 -0.87777 0.87409 -0.87986 0.875 -0.88171 C 0.87643 -0.88426 0.88008 -0.8868 0.88164 -0.8875 C 0.88255 -0.88796 0.88333 -0.8875 0.88424 -0.8875 L 0.88424 -0.88726 " pathEditMode="relative" rAng="0" ptsTypes="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06" y="-4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69 -0.08727 L 0.10169 -0.08704 C 0.10286 -0.09236 0.10403 -0.09723 0.10508 -0.10232 C 0.10547 -0.10371 0.10534 -0.10533 0.10586 -0.10672 C 0.10651 -0.1081 0.10755 -0.10857 0.10846 -0.10973 C 0.10898 -0.11158 0.10937 -0.11366 0.11002 -0.11551 C 0.1108 -0.1176 0.11198 -0.11922 0.11263 -0.12153 C 0.11315 -0.12338 0.11302 -0.12547 0.11341 -0.12732 C 0.11419 -0.13125 0.11653 -0.1375 0.11758 -0.14074 C 0.1181 -0.14422 0.11862 -0.14769 0.11927 -0.15116 C 0.11992 -0.15463 0.12109 -0.15787 0.12174 -0.16158 C 0.12252 -0.16528 0.12291 -0.16922 0.12343 -0.17338 C 0.1237 -0.1757 0.1237 -0.17848 0.12422 -0.18079 C 0.12461 -0.18241 0.12552 -0.18357 0.12591 -0.18519 C 0.1263 -0.18658 0.12643 -0.1882 0.12669 -0.18959 C 0.12721 -0.19167 0.12786 -0.19352 0.12838 -0.1956 C 0.12916 -0.19861 0.1306 -0.20579 0.13177 -0.2088 C 0.13242 -0.21065 0.13346 -0.21181 0.13424 -0.21343 C 0.13476 -0.21621 0.13515 -0.21945 0.13593 -0.22223 C 0.13958 -0.23635 0.13854 -0.22292 0.14258 -0.24445 C 0.14453 -0.25463 0.14205 -0.24213 0.14505 -0.25625 C 0.14648 -0.26297 0.14544 -0.2588 0.14674 -0.26667 C 0.14726 -0.26968 0.14804 -0.27246 0.14843 -0.27547 C 0.1487 -0.27755 0.14883 -0.27963 0.14922 -0.28148 C 0.14974 -0.28357 0.15052 -0.28542 0.15091 -0.2875 C 0.15143 -0.29005 0.15234 -0.29838 0.1526 -0.3007 C 0.15351 -0.30834 0.15495 -0.31551 0.15586 -0.32292 C 0.15625 -0.32547 0.15651 -0.32801 0.15677 -0.33033 C 0.15703 -0.33241 0.15742 -0.33426 0.15755 -0.33635 C 0.15794 -0.33912 0.15794 -0.34236 0.15846 -0.34514 C 0.15872 -0.34723 0.15963 -0.34908 0.16002 -0.35116 C 0.16067 -0.35348 0.1612 -0.35602 0.16172 -0.35857 C 0.16224 -0.36042 0.16302 -0.36227 0.16341 -0.36435 C 0.1638 -0.36644 0.16393 -0.36829 0.16419 -0.37037 C 0.16458 -0.37685 0.16458 -0.38334 0.1651 -0.38959 C 0.16588 -0.39977 0.16653 -0.39815 0.16836 -0.40602 C 0.16875 -0.40741 0.16901 -0.4088 0.16927 -0.41042 C 0.16927 -0.41135 0.17109 -0.43426 0.16927 -0.44005 C 0.16888 -0.44144 0.16758 -0.44074 0.16679 -0.44144 C 0.16588 -0.44236 0.16497 -0.44329 0.16419 -0.44445 C 0.16198 -0.44792 0.16106 -0.45047 0.15924 -0.45486 C 0.15872 -0.45787 0.15833 -0.46088 0.15755 -0.46366 C 0.15716 -0.46528 0.15651 -0.46667 0.15586 -0.46806 C 0.15508 -0.4706 0.15416 -0.47292 0.15338 -0.47547 C 0.15247 -0.47848 0.15169 -0.48148 0.15091 -0.48449 C 0.14961 -0.48959 0.15052 -0.48959 0.14843 -0.49491 C 0.14609 -0.50047 0.14505 -0.49931 0.14179 -0.50371 C 0.13685 -0.51042 0.14205 -0.50695 0.13593 -0.50973 C 0.13372 -0.51204 0.13073 -0.5132 0.12929 -0.51713 C 0.12864 -0.51852 0.12825 -0.52014 0.1276 -0.52153 C 0.1263 -0.52361 0.12474 -0.52523 0.12343 -0.52732 C 0.12252 -0.52871 0.12174 -0.53033 0.12096 -0.53195 C 0.11797 -0.54746 0.1207 -0.53542 0.11758 -0.54514 C 0.11692 -0.54699 0.11666 -0.54931 0.11588 -0.55116 C 0.11523 -0.55278 0.11406 -0.55371 0.11341 -0.55556 C 0.10729 -0.57199 0.11484 -0.55718 0.10755 -0.57338 C 0.10534 -0.57824 0.10312 -0.5831 0.10091 -0.5882 C 0.1 -0.59028 0.09765 -0.59584 0.09674 -0.59861 C 0.09492 -0.6044 0.09427 -0.60787 0.09336 -0.61482 C 0.09323 -0.61667 0.09218 -0.63148 0.09179 -0.63403 C 0.09114 -0.63773 0.0901 -0.64098 0.08919 -0.64445 C 0.08893 -0.64676 0.08763 -0.6588 0.08763 -0.66065 C 0.08763 -0.68542 0.08737 -0.71019 0.08841 -0.73473 C 0.08854 -0.73773 0.09023 -0.73959 0.09088 -0.74213 C 0.09336 -0.75162 0.09192 -0.74908 0.09336 -0.75695 C 0.09388 -0.75949 0.09453 -0.76204 0.09505 -0.76435 C 0.09557 -0.76644 0.09596 -0.76875 0.09674 -0.77037 C 0.09791 -0.77315 0.09948 -0.77523 0.10091 -0.77778 C 0.10664 -0.80139 0.09987 -0.77408 0.10677 -0.8 C 0.11015 -0.81273 0.1095 -0.81273 0.11341 -0.82361 C 0.11419 -0.8257 0.1151 -0.82755 0.11588 -0.82963 C 0.11679 -0.83195 0.11758 -0.83449 0.11836 -0.83704 C 0.11901 -0.83889 0.1194 -0.84121 0.12005 -0.84306 C 0.12083 -0.84468 0.12174 -0.84584 0.12252 -0.84746 C 0.12435 -0.8507 0.12578 -0.85463 0.1276 -0.85787 C 0.12955 -0.86135 0.13021 -0.86042 0.13255 -0.86227 C 0.13372 -0.8632 0.13489 -0.86389 0.13593 -0.86528 C 0.14023 -0.8706 0.13646 -0.86875 0.14088 -0.87269 C 0.14231 -0.87385 0.14375 -0.87431 0.14505 -0.87547 C 0.14596 -0.87639 0.14661 -0.87778 0.14752 -0.87848 C 0.1487 -0.8794 0.14987 -0.8794 0.15091 -0.8801 C 0.15963 -0.88588 0.14909 -0.88056 0.15755 -0.88449 C 0.16263 -0.88403 0.16758 -0.88426 0.17252 -0.88287 C 0.17356 -0.88264 0.17422 -0.88079 0.17513 -0.8801 C 0.17591 -0.8794 0.17669 -0.87894 0.1776 -0.87848 C 0.18021 -0.87732 0.18203 -0.87732 0.18424 -0.87408 C 0.18737 -0.86991 0.18867 -0.86598 0.19088 -0.86065 C 0.19231 -0.8507 0.19101 -0.85834 0.19427 -0.84584 C 0.19544 -0.84144 0.19648 -0.83704 0.19752 -0.83264 C 0.19791 -0.82871 0.19804 -0.82477 0.19843 -0.82084 C 0.19883 -0.81667 0.20013 -0.8088 0.20013 -0.80857 C 0.19922 -0.77917 0.19909 -0.74954 0.19752 -0.71991 C 0.19739 -0.71621 0.19583 -0.7132 0.19505 -0.70973 C 0.1944 -0.70625 0.19401 -0.70278 0.19336 -0.69931 C 0.1931 -0.69723 0.19284 -0.69537 0.19258 -0.69329 C 0.19231 -0.69098 0.19218 -0.68843 0.19179 -0.68588 C 0.19101 -0.68195 0.18789 -0.67361 0.18672 -0.67107 C 0.1858 -0.66898 0.1845 -0.66736 0.18346 -0.66528 C 0.18203 -0.66227 0.18086 -0.6588 0.17929 -0.65625 C 0.17721 -0.65324 0.17461 -0.65185 0.17252 -0.64885 C 0.16445 -0.6375 0.17083 -0.64074 0.16002 -0.63102 C 0.15768 -0.62894 0.15495 -0.62871 0.1526 -0.62662 C 0.14987 -0.62431 0.14778 -0.62014 0.14505 -0.61783 C 0.14192 -0.61505 0.13841 -0.61366 0.13502 -0.61181 C 0.12838 -0.60857 0.12747 -0.60903 0.12096 -0.60741 C 0.11927 -0.60695 0.11758 -0.60648 0.11588 -0.60602 C 0.10846 -0.60648 0.10091 -0.60625 0.09336 -0.60741 C 0.08659 -0.60834 0.08711 -0.61135 0.08086 -0.61482 C 0.07851 -0.61621 0.07591 -0.6169 0.07343 -0.61783 C 0.072 -0.61968 0.07083 -0.62223 0.06927 -0.62361 C 0.05703 -0.63565 0.07265 -0.61459 0.05755 -0.63264 C 0.05586 -0.63449 0.05429 -0.63681 0.0526 -0.63843 C 0.04987 -0.64121 0.04674 -0.6426 0.04427 -0.64584 C 0.04062 -0.65093 0.03685 -0.65556 0.03346 -0.66065 C 0.03073 -0.66482 0.02591 -0.67408 0.02591 -0.67385 C 0.02422 -0.68148 0.02187 -0.68843 0.02096 -0.6963 C 0.01927 -0.70996 0.01849 -0.72385 0.01849 -0.73773 C 0.01849 -0.74676 0.01966 -0.75579 0.02096 -0.76435 C 0.02422 -0.78889 0.02903 -0.8081 0.03672 -0.82963 C 0.06562 -0.91065 0.06106 -0.89815 0.09336 -0.95695 C 0.09922 -0.9676 0.10273 -0.97477 0.11002 -0.98218 C 0.11601 -0.9882 0.12161 -0.99676 0.12838 -0.99861 L 0.1401 -1.00139 C 0.14935 -1.00093 0.1664 -1.00255 0.1776 -0.99699 C 0.18346 -0.99422 0.18919 -0.98959 0.19505 -0.98658 C 0.20442 -0.98218 0.21419 -0.97824 0.22252 -0.96898 C 0.22903 -0.96181 0.22708 -0.96088 0.23177 -0.94954 C 0.2332 -0.94607 0.23515 -0.94283 0.23672 -0.93935 C 0.23802 -0.93635 0.23893 -0.93334 0.2401 -0.93033 C 0.2414 -0.92732 0.24323 -0.925 0.24427 -0.92153 C 0.24883 -0.90556 0.25234 -0.88866 0.25677 -0.87269 C 0.25924 -0.86343 0.26263 -0.8551 0.2651 -0.84584 C 0.28255 -0.7801 0.25351 -0.87408 0.27929 -0.78959 C 0.28281 -0.77778 0.2862 -0.76574 0.2901 -0.75417 C 0.29622 -0.73588 0.30273 -0.71783 0.30846 -0.69931 C 0.31237 -0.68635 0.31536 -0.67223 0.31927 -0.65926 C 0.32448 -0.64213 0.33385 -0.62223 0.3401 -0.60741 C 0.34401 -0.59815 0.34843 -0.58935 0.35169 -0.57917 C 0.35364 -0.57338 0.35534 -0.56713 0.35755 -0.56158 C 0.37304 -0.52315 0.35468 -0.5882 0.37838 -0.50973 C 0.38216 -0.49746 0.3845 -0.48403 0.38763 -0.47107 C 0.38672 -0.47014 0.38437 -0.4669 0.38502 -0.46806 C 0.38633 -0.47037 0.38763 -0.47292 0.38919 -0.47408 C 0.39765 -0.47986 0.40612 -0.48611 0.4151 -0.48889 C 0.45468 -0.50093 0.43437 -0.4963 0.47591 -0.50232 C 0.49453 -0.49931 0.51341 -0.49977 0.53177 -0.49329 C 0.54505 -0.48866 0.5569 -0.47547 0.57005 -0.46968 L 0.58672 -0.46227 C 0.60143 -0.45625 0.61797 -0.45116 0.63255 -0.44746 C 0.63815 -0.44607 0.64375 -0.44584 0.64922 -0.44445 L 0.65508 -0.44306 C 0.65755 -0.44236 0.66002 -0.44213 0.66263 -0.44144 C 0.66536 -0.44074 0.6681 -0.43889 0.67096 -0.43843 C 0.6806 -0.43727 0.69036 -0.4375 0.70013 -0.43704 L 0.71588 -0.44005 C 0.71953 -0.44051 0.72317 -0.44098 0.72669 -0.44144 C 0.72955 -0.4419 0.73229 -0.44236 0.73502 -0.44306 L 0.7776 -0.44144 C 0.78125 -0.44121 0.78476 -0.44005 0.78841 -0.44005 C 0.79453 -0.44005 0.80065 -0.44098 0.80677 -0.44144 C 0.80781 -0.44236 0.80885 -0.44375 0.81002 -0.44445 C 0.82838 -0.45648 0.82226 -0.45185 0.84752 -0.45324 C 0.85208 -0.45417 0.85911 -0.45533 0.86341 -0.45787 C 0.86614 -0.45949 0.86497 -0.45926 0.86666 -0.45926 L 0.85677 -0.45625 " pathEditMode="relative" rAng="0" ptsTypes="AAAAAAAAAAAA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89" y="-4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33213"/>
            <a:ext cx="1219198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82" y="2133501"/>
            <a:ext cx="5888736" cy="3042706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Efecto </a:t>
            </a:r>
            <a:r>
              <a:rPr lang="en-US" sz="6000" dirty="0"/>
              <a:t>doppelgänger</a:t>
            </a:r>
            <a:br>
              <a:rPr lang="en-US" dirty="0"/>
            </a:b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10242" name="Picture 2" descr="Thomas Brodie-Sangster | Celebrities | EL MUNDO">
            <a:extLst>
              <a:ext uri="{FF2B5EF4-FFF2-40B4-BE49-F238E27FC236}">
                <a16:creationId xmlns:a16="http://schemas.microsoft.com/office/drawing/2014/main" id="{55A3CBEA-91ED-4B9D-8E3A-773C3B2E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71027"/>
            <a:ext cx="7679840" cy="511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person standing in a garden&#10;&#10;Description automatically generated with low confidence">
            <a:extLst>
              <a:ext uri="{FF2B5EF4-FFF2-40B4-BE49-F238E27FC236}">
                <a16:creationId xmlns:a16="http://schemas.microsoft.com/office/drawing/2014/main" id="{78F4E67B-9F81-434B-9593-1CE6F54215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927" y="0"/>
            <a:ext cx="4561453" cy="3930484"/>
          </a:xfrm>
          <a:prstGeom prst="rect">
            <a:avLst/>
          </a:prstGeom>
        </p:spPr>
      </p:pic>
      <p:pic>
        <p:nvPicPr>
          <p:cNvPr id="7" name="Picture 6" descr="A group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7891EF9-D4A5-44CC-91B7-9D124885647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075" y="2770102"/>
            <a:ext cx="3522624" cy="4087897"/>
          </a:xfrm>
          <a:prstGeom prst="rect">
            <a:avLst/>
          </a:prstGeom>
        </p:spPr>
      </p:pic>
      <p:pic>
        <p:nvPicPr>
          <p:cNvPr id="10244" name="Picture 4" descr="sniffing lady gaga GIF">
            <a:extLst>
              <a:ext uri="{FF2B5EF4-FFF2-40B4-BE49-F238E27FC236}">
                <a16:creationId xmlns:a16="http://schemas.microsoft.com/office/drawing/2014/main" id="{1E7E7875-89BF-4CB4-B56E-6A950626B6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7519" y="7102394"/>
            <a:ext cx="2032511" cy="11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6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0.00417 L -0.00508 0.00417 C -0.00338 -0.02361 -0.0056 0.00278 -0.0026 -0.01806 C -0.00156 -0.02569 0.00183 -0.05046 0.00326 -0.05671 L 0.00495 -0.06412 C 0.00521 -0.06759 0.00534 -0.07106 0.00573 -0.07454 C 0.00625 -0.07847 0.00664 -0.08241 0.00742 -0.08634 C 0.00769 -0.08773 0.00808 -0.08935 0.00821 -0.09074 C 0.0086 -0.09329 0.00886 -0.0956 0.00912 -0.09815 C 0.01029 -0.11088 0.00873 -0.10532 0.01159 -0.11296 C 0.01185 -0.11505 0.01224 -0.1169 0.0125 -0.11898 C 0.01276 -0.12176 0.01289 -0.12477 0.01328 -0.12778 C 0.01354 -0.1294 0.0138 -0.13079 0.01407 -0.13218 C 0.01615 -0.15648 0.01472 -0.13634 0.01576 -0.18264 C 0.01719 -0.2375 0.01667 -0.1838 0.01667 -0.2625 L 0.01667 -0.2625 " pathEditMode="relative" ptsTypes="AAAAAAAAAAAAAAAA">
                                      <p:cBhvr>
                                        <p:cTn id="6" dur="2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690405" y="2362769"/>
            <a:ext cx="5953977" cy="2142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07F93-B472-4785-9D9C-9E4A3082650E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57256-342A-4977-95F7-68B1121167DA}"/>
              </a:ext>
            </a:extLst>
          </p:cNvPr>
          <p:cNvSpPr txBox="1"/>
          <p:nvPr/>
        </p:nvSpPr>
        <p:spPr>
          <a:xfrm>
            <a:off x="708199" y="497620"/>
            <a:ext cx="86196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El término </a:t>
            </a:r>
            <a:r>
              <a:rPr lang="es-ES" sz="3200" dirty="0" err="1"/>
              <a:t>doppelgänger</a:t>
            </a:r>
            <a:r>
              <a:rPr lang="es-ES" sz="3200" dirty="0"/>
              <a:t> proviene del alemán y literalmente significa “doble caminante”.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Consiste en una persona idéntica a 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Se estima que hay  6/7 personas casi idénticas físicamente a vos en todo el mundo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22" name="Picture 6" descr="420 blaze it weedÃ‚Â cafÃƒÂ©s GIF by gifnews">
            <a:extLst>
              <a:ext uri="{FF2B5EF4-FFF2-40B4-BE49-F238E27FC236}">
                <a16:creationId xmlns:a16="http://schemas.microsoft.com/office/drawing/2014/main" id="{4633A41F-4394-468C-B4AB-B11275A64A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4560" y="4297721"/>
            <a:ext cx="1794266" cy="17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732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33213"/>
            <a:ext cx="1219198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82" y="2133501"/>
            <a:ext cx="5888736" cy="304270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Efecto </a:t>
            </a:r>
            <a:r>
              <a:rPr lang="en-US" sz="6000" dirty="0"/>
              <a:t>Mariposa</a:t>
            </a:r>
            <a:br>
              <a:rPr lang="en-US" dirty="0"/>
            </a:b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3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4" cstate="email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493" y="1559768"/>
            <a:ext cx="2978281" cy="3135379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Efecto Mariposa</a:t>
            </a:r>
            <a:br>
              <a:rPr lang="en-US" sz="4400">
                <a:solidFill>
                  <a:schemeClr val="bg1"/>
                </a:solidFill>
              </a:rPr>
            </a:b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utterfly on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F4A43A5E-0C9B-4BBA-9A13-3506EE092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840" y="-1092712"/>
            <a:ext cx="12425680" cy="9330981"/>
          </a:xfrm>
          <a:prstGeom prst="rect">
            <a:avLst/>
          </a:prstGeom>
        </p:spPr>
      </p:pic>
      <p:pic>
        <p:nvPicPr>
          <p:cNvPr id="19" name="Picture 8" descr="COSAS PARA PhotoScape: IMÁGENES PARA PHOTOSCAPE, PHOTOSHOP Y GIMP DE  CIGARRILLOS">
            <a:extLst>
              <a:ext uri="{FF2B5EF4-FFF2-40B4-BE49-F238E27FC236}">
                <a16:creationId xmlns:a16="http://schemas.microsoft.com/office/drawing/2014/main" id="{927D07E9-1C15-430D-A489-31A99EDD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19244">
            <a:off x="-2072470" y="3471509"/>
            <a:ext cx="1728417" cy="17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23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09 0.21828 L -0.02409 0.21851 C -0.0207 0.22129 -0.01706 0.22314 -0.01406 0.22731 C -0.00989 0.23263 -0.01198 0.23078 -0.00807 0.2331 C -0.00742 0.23472 -0.00677 0.23657 -0.0056 0.2375 C -0.00456 0.23865 -0.00351 0.23842 -0.00234 0.23912 C -0.00156 0.23958 -0.00065 0.23981 0.00013 0.24051 C 0.00104 0.24143 0.00182 0.24259 0.00261 0.24351 C 0.00339 0.24421 0.00443 0.24467 0.00521 0.2449 C 0.01589 0.25023 0.01237 0.24791 0.02839 0.24953 C 0.0431 0.24884 0.05781 0.24907 0.07253 0.24791 C 0.08333 0.24699 0.08086 0.24467 0.08998 0.24051 C 0.09128 0.24004 0.09232 0.23958 0.09349 0.23912 C 0.09479 0.23842 0.09623 0.23819 0.09766 0.2375 C 0.09922 0.2368 0.10078 0.23541 0.10248 0.23472 C 0.10365 0.23402 0.10482 0.23379 0.10586 0.2331 C 0.10833 0.23148 0.1125 0.22662 0.11419 0.2243 C 0.11537 0.22245 0.11628 0.22013 0.11745 0.21828 C 0.11888 0.2162 0.12018 0.21435 0.12162 0.2125 C 0.12331 0.21018 0.12669 0.20648 0.12669 0.20671 C 0.12982 0.19791 0.12656 0.20555 0.13086 0.19907 C 0.13203 0.19722 0.13294 0.1949 0.13412 0.19305 C 0.13555 0.19097 0.13698 0.18912 0.13828 0.18726 C 0.13919 0.18472 0.14011 0.1824 0.14089 0.17986 C 0.14219 0.17546 0.14245 0.17314 0.14414 0.16944 C 0.14492 0.16782 0.1461 0.16666 0.14662 0.16504 C 0.14857 0.15926 0.15169 0.14722 0.15169 0.14745 C 0.15195 0.14444 0.15208 0.14213 0.15248 0.13958 C 0.15287 0.13773 0.15378 0.13564 0.15417 0.13379 C 0.15456 0.13171 0.15469 0.12986 0.15495 0.12777 C 0.15547 0.12476 0.15664 0.11898 0.15664 0.11921 C 0.15873 0.08263 0.15807 0.09953 0.15664 0.0331 C 0.15651 0.02638 0.15534 0.02708 0.15339 0.02129 C 0.15235 0.01851 0.15169 0.01527 0.15078 0.0125 C 0.15039 0.01088 0.14961 0.00949 0.14922 0.00787 C 0.14844 0.00555 0.14818 0.00301 0.14753 0.00046 C 0.14649 -0.00301 0.14518 -0.00625 0.14414 -0.00973 C 0.14349 -0.01227 0.14323 -0.01482 0.14245 -0.01713 C 0.14206 -0.01875 0.14128 -0.02014 0.14089 -0.02176 C 0.14024 -0.02362 0.13998 -0.02593 0.13919 -0.02755 C 0.13828 -0.0294 0.13685 -0.03033 0.13581 -0.03195 C 0.13477 -0.0338 0.13216 -0.04306 0.13164 -0.04399 C 0.1306 -0.04561 0.12891 -0.04584 0.12748 -0.04676 C 0.12344 -0.04954 0.12591 -0.04746 0.12005 -0.04977 C 0.11914 -0.05024 0.11836 -0.05093 0.11745 -0.05139 C 0.11172 -0.05093 0.10586 -0.0507 0.1 -0.04977 C 0.09896 -0.04977 0.09766 -0.04931 0.09662 -0.04838 C 0.09583 -0.04723 0.09518 -0.04537 0.09414 -0.04399 C 0.09271 -0.03612 0.0944 -0.04237 0.09102 -0.03496 C 0.08815 -0.02894 0.09024 -0.03195 0.0875 -0.02454 C 0.08646 -0.02199 0.08516 -0.01991 0.08412 -0.01713 C 0.0836 -0.01551 0.08307 -0.0132 0.08255 -0.01135 C 0.08203 -0.00973 0.08125 -0.00857 0.08086 -0.00695 C 0.08021 -0.00394 0.07995 -0.0007 0.07917 0.00185 C 0.07878 0.00393 0.07813 0.00578 0.07748 0.00787 C 0.07682 0.00972 0.07578 0.0118 0.075 0.01365 C 0.07461 0.01527 0.07396 0.01689 0.07331 0.01828 C 0.07253 0.02453 0.07175 0.02916 0.07175 0.03611 C 0.07175 0.0456 0.07149 0.075 0.07331 0.09097 C 0.07357 0.09236 0.07396 0.09375 0.07422 0.09537 C 0.07474 0.09884 0.07526 0.10231 0.07578 0.10578 C 0.07682 0.11203 0.07669 0.11273 0.07839 0.11898 C 0.07878 0.1206 0.07943 0.12199 0.07995 0.12361 C 0.08047 0.12592 0.08021 0.1287 0.08086 0.13101 C 0.08151 0.13263 0.08255 0.13379 0.08333 0.13541 C 0.08451 0.13819 0.08607 0.14097 0.08685 0.14421 C 0.08711 0.14583 0.08685 0.14745 0.0875 0.14838 C 0.08815 0.14976 0.08919 0.14976 0.08998 0.15023 C 0.09167 0.15416 0.09232 0.15578 0.09349 0.16064 C 0.09414 0.16342 0.09388 0.16689 0.09518 0.16944 C 0.09766 0.17546 0.0987 0.17615 0.1 0.18287 C 0.10065 0.18564 0.10065 0.18912 0.10169 0.19166 C 0.10222 0.19305 0.10287 0.19444 0.10339 0.19606 C 0.10508 0.20254 0.103 0.20717 0.11081 0.20787 L 0.12422 0.20949 C 0.12526 0.21041 0.1263 0.21157 0.12748 0.2125 C 0.12904 0.21365 0.13229 0.21574 0.13412 0.21689 C 0.13815 0.21898 0.13724 0.21805 0.14167 0.2199 C 0.14388 0.2206 0.1461 0.22222 0.14831 0.22268 L 0.16172 0.22569 L 0.23255 0.2243 C 0.23529 0.22407 0.24089 0.22129 0.24089 0.22152 C 0.25664 0.20717 0.24037 0.22199 0.25169 0.21088 C 0.25274 0.20972 0.25404 0.20926 0.25495 0.20787 C 0.27266 0.1831 0.26133 0.19421 0.27253 0.18426 C 0.27669 0.17638 0.28073 0.16828 0.28503 0.16064 C 0.28568 0.15926 0.28672 0.15856 0.2875 0.15763 C 0.29193 0.15115 0.29714 0.14606 0.30078 0.13842 C 0.30248 0.13495 0.30443 0.13171 0.30586 0.12777 C 0.3069 0.12523 0.30716 0.12176 0.30833 0.11898 C 0.31029 0.11458 0.31276 0.11111 0.31498 0.10717 C 0.31784 0.09467 0.3181 0.09097 0.32253 0.08055 C 0.32435 0.07592 0.32826 0.07013 0.32995 0.06435 C 0.33711 0.04027 0.33255 0.04907 0.33828 0.03912 C 0.33854 0.03726 0.33893 0.03611 0.33919 0.03472 C 0.33958 0.03125 0.33945 0.02754 0.33998 0.0243 C 0.34597 -0.00996 0.34115 0.03125 0.34492 -0.00232 C 0.3461 -0.01274 0.34714 -0.02315 0.34831 -0.03357 C 0.34844 -0.03519 0.3487 -0.03658 0.34909 -0.03797 C 0.35039 -0.04213 0.35195 -0.04584 0.35326 -0.04977 C 0.35391 -0.05186 0.3543 -0.05394 0.35495 -0.05579 C 0.36341 -0.0757 0.35938 -0.05949 0.36667 -0.08542 C 0.36745 -0.0882 0.36745 -0.09144 0.36836 -0.09422 C 0.36914 -0.09699 0.3707 -0.09908 0.37162 -0.10162 C 0.37318 -0.10602 0.37448 -0.11042 0.37578 -0.11505 C 0.37617 -0.11644 0.3763 -0.11806 0.37669 -0.11945 C 0.37787 -0.12524 0.37826 -0.12824 0.38086 -0.13287 C 0.38151 -0.13403 0.38255 -0.13449 0.38333 -0.13565 C 0.38425 -0.1375 0.3849 -0.14005 0.38581 -0.14167 C 0.38711 -0.14399 0.38867 -0.14537 0.38998 -0.14769 C 0.39987 -0.16505 0.38281 -0.13936 0.39662 -0.16088 C 0.3974 -0.16204 0.39844 -0.16274 0.39909 -0.16389 C 0.40091 -0.16667 0.40248 -0.16991 0.40417 -0.17269 L 0.40664 -0.17732 C 0.40742 -0.17871 0.4086 -0.17987 0.40912 -0.18172 C 0.41003 -0.18426 0.41055 -0.18704 0.41159 -0.18912 C 0.41276 -0.19121 0.41458 -0.19167 0.41576 -0.19352 C 0.41823 -0.19723 0.42005 -0.20186 0.42253 -0.20533 C 0.42344 -0.20672 0.42474 -0.20741 0.42578 -0.20834 C 0.44011 -0.22014 0.42878 -0.21112 0.43581 -0.21574 C 0.43724 -0.21667 0.43854 -0.21783 0.43998 -0.21875 C 0.44167 -0.21991 0.44336 -0.22037 0.44492 -0.22176 C 0.4461 -0.22269 0.44727 -0.22362 0.44831 -0.22454 C 0.44922 -0.22547 0.44987 -0.22686 0.45078 -0.22755 C 0.45182 -0.22848 0.45313 -0.22824 0.45417 -0.22917 C 0.46302 -0.23588 0.46029 -0.23473 0.46667 -0.24098 C 0.46771 -0.24213 0.46888 -0.2426 0.46992 -0.24399 C 0.47956 -0.25533 0.47292 -0.25186 0.48242 -0.25417 C 0.48945 -0.25324 0.49636 -0.25255 0.50326 -0.25139 C 0.50573 -0.25093 0.5069 -0.24815 0.50912 -0.24676 C 0.51081 -0.24607 0.5125 -0.24584 0.51419 -0.24537 C 0.51498 -0.24445 0.51589 -0.24352 0.51667 -0.24237 C 0.51758 -0.24121 0.5181 -0.23912 0.51914 -0.23797 C 0.52018 -0.23704 0.52136 -0.23704 0.52253 -0.23658 L 0.52748 -0.23056 C 0.52826 -0.22963 0.52904 -0.22824 0.52995 -0.22755 L 0.53503 -0.22454 C 0.53581 -0.22408 0.53659 -0.22362 0.5375 -0.22315 C 0.54167 -0.2213 0.53972 -0.22223 0.54336 -0.22014 C 0.54531 -0.21505 0.54492 -0.2176 0.54492 -0.21274 L 0.54492 -0.2125 " pathEditMode="relative" rAng="0" ptsTypes="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51" y="-2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690405" y="2362769"/>
            <a:ext cx="5953977" cy="2142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07F93-B472-4785-9D9C-9E4A3082650E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57256-342A-4977-95F7-68B1121167DA}"/>
              </a:ext>
            </a:extLst>
          </p:cNvPr>
          <p:cNvSpPr txBox="1"/>
          <p:nvPr/>
        </p:nvSpPr>
        <p:spPr>
          <a:xfrm>
            <a:off x="826076" y="1478954"/>
            <a:ext cx="86196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Cualquier pequeña toma de decisión genera una variación pequeña en el universo.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Esto puede crear un futuro distinto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Cualquier acción contiene su consecuencia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Esta presentación generara un futuro el cual estaremos predeterminados a vivir debido a que estamos viviendo este momento y alterando el futuro.</a:t>
            </a:r>
            <a:endParaRPr lang="en-US" sz="2400" dirty="0"/>
          </a:p>
        </p:txBody>
      </p:sp>
      <p:pic>
        <p:nvPicPr>
          <p:cNvPr id="8196" name="Picture 4" descr="Dance Dancing GIF by megan motown">
            <a:extLst>
              <a:ext uri="{FF2B5EF4-FFF2-40B4-BE49-F238E27FC236}">
                <a16:creationId xmlns:a16="http://schemas.microsoft.com/office/drawing/2014/main" id="{12E937B7-D4E0-4D98-98B4-6ADF8271F6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41" y="384700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79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33213"/>
            <a:ext cx="12191980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82" y="2133501"/>
            <a:ext cx="5888736" cy="304270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Efecto </a:t>
            </a:r>
            <a:r>
              <a:rPr lang="en-US" sz="6000" dirty="0"/>
              <a:t>Mariposa</a:t>
            </a:r>
            <a:br>
              <a:rPr lang="en-US" dirty="0"/>
            </a:b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3" name="xdd">
            <a:hlinkClick r:id="" action="ppaction://media"/>
            <a:extLst>
              <a:ext uri="{FF2B5EF4-FFF2-40B4-BE49-F238E27FC236}">
                <a16:creationId xmlns:a16="http://schemas.microsoft.com/office/drawing/2014/main" id="{3318E1E4-7338-4121-A71E-DD88FEF3E80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304799"/>
            <a:ext cx="1302019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1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690405" y="2362769"/>
            <a:ext cx="5953977" cy="2142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257256-342A-4977-95F7-68B1121167DA}"/>
              </a:ext>
            </a:extLst>
          </p:cNvPr>
          <p:cNvSpPr txBox="1"/>
          <p:nvPr/>
        </p:nvSpPr>
        <p:spPr>
          <a:xfrm>
            <a:off x="812821" y="1353096"/>
            <a:ext cx="8619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 EN UNA PERSONA IDENTICA A 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insect love GIF">
            <a:extLst>
              <a:ext uri="{FF2B5EF4-FFF2-40B4-BE49-F238E27FC236}">
                <a16:creationId xmlns:a16="http://schemas.microsoft.com/office/drawing/2014/main" id="{5FED10BD-79C8-4629-9F7B-B8A711455C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6380" y="2867544"/>
            <a:ext cx="6865620" cy="398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y GIF">
            <a:extLst>
              <a:ext uri="{FF2B5EF4-FFF2-40B4-BE49-F238E27FC236}">
                <a16:creationId xmlns:a16="http://schemas.microsoft.com/office/drawing/2014/main" id="{1162CB60-1AA0-4268-8C63-B057902CD5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6337" y="1"/>
            <a:ext cx="6500927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OSAS PARA PhotoScape: IMÁGENES PARA PHOTOSCAPE, PHOTOSHOP Y GIMP DE  CIGARRILLOS">
            <a:extLst>
              <a:ext uri="{FF2B5EF4-FFF2-40B4-BE49-F238E27FC236}">
                <a16:creationId xmlns:a16="http://schemas.microsoft.com/office/drawing/2014/main" id="{1EA7BC0A-3C52-4E24-8B8D-96A658D5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793950">
            <a:off x="-1914282" y="5371999"/>
            <a:ext cx="1728417" cy="17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96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92 0.03009 L -0.16992 0.03032 C -0.16927 0.02569 -0.1681 0.01435 -0.16562 0.00995 C -0.16445 0.00764 -0.16276 0.00648 -0.16146 0.00463 C -0.15989 0.00231 -0.15495 -0.00695 -0.15416 -0.00857 C -0.14896 -0.02199 -0.15573 -0.00556 -0.14896 -0.01921 C -0.14804 -0.02083 -0.14765 -0.02292 -0.147 -0.02454 C -0.14635 -0.02593 -0.14531 -0.02708 -0.14479 -0.0287 C -0.1444 -0.02963 -0.14414 -0.03125 -0.14375 -0.03241 C -0.14271 -0.03588 -0.14192 -0.03958 -0.14062 -0.04306 C -0.1401 -0.04468 -0.13919 -0.0456 -0.13854 -0.04722 C -0.13776 -0.04954 -0.13724 -0.05232 -0.13659 -0.05509 C -0.13607 -0.05857 -0.13594 -0.06458 -0.1345 -0.06829 C -0.12942 -0.08148 -0.13385 -0.07037 -0.12812 -0.07755 C -0.1207 -0.08727 -0.12682 -0.08102 -0.122 -0.0882 C -0.12096 -0.08958 -0.11979 -0.09074 -0.11888 -0.09213 C -0.11706 -0.09491 -0.11549 -0.09745 -0.11367 -0.10023 C -0.11263 -0.10139 -0.11172 -0.10301 -0.11054 -0.10417 C -0.10911 -0.10556 -0.10755 -0.10648 -0.10638 -0.1081 C -0.10469 -0.11042 -0.10377 -0.11343 -0.10208 -0.11597 C -0.09987 -0.12014 -0.09739 -0.12407 -0.09505 -0.12801 C -0.0931 -0.13079 -0.09219 -0.13449 -0.08984 -0.13588 L -0.08346 -0.14005 C -0.08242 -0.14213 -0.08177 -0.14491 -0.08034 -0.14676 C -0.07825 -0.14931 -0.0737 -0.15139 -0.07096 -0.15324 C -0.06927 -0.1544 -0.06836 -0.15602 -0.06692 -0.15718 C -0.06263 -0.16111 -0.05703 -0.16574 -0.05208 -0.16782 C -0.04844 -0.16945 -0.04557 -0.17037 -0.04179 -0.17315 C -0.03828 -0.17616 -0.03802 -0.17732 -0.03463 -0.17986 C -0.03216 -0.18171 -0.02851 -0.18241 -0.02643 -0.18519 C -0.0138 -0.20139 -0.0289 -0.1831 -0.01497 -0.1956 C -0.01328 -0.19722 -0.01237 -0.19954 -0.01054 -0.20116 C -0.00755 -0.2037 -0.00403 -0.20532 -0.00039 -0.20764 C 0.00091 -0.20857 0.00222 -0.20972 0.00378 -0.21042 C 0.00573 -0.21111 0.00781 -0.21204 0.0099 -0.2132 C 0.02123 -0.21875 0.00638 -0.21181 0.01823 -0.22107 C 0.02058 -0.22269 0.02591 -0.22384 0.02865 -0.225 C 0.02982 -0.22523 0.03073 -0.22593 0.03177 -0.22639 C 0.03464 -0.22708 0.03737 -0.22801 0.03998 -0.22894 C 0.05104 -0.2382 0.04141 -0.23102 0.05391 -0.23704 C 0.05495 -0.2375 0.05625 -0.23912 0.05768 -0.23958 C 0.0599 -0.24028 0.06224 -0.24028 0.06472 -0.24097 C 0.06628 -0.24097 0.06758 -0.24167 0.06901 -0.24213 L 0.09818 -0.23958 C 0.09987 -0.23935 0.10156 -0.23912 0.10313 -0.2382 C 0.12344 -0.22963 0.09987 -0.23866 0.11589 -0.23032 C 0.1181 -0.22917 0.12071 -0.2287 0.12318 -0.22755 C 0.1431 -0.21852 0.12136 -0.22755 0.13451 -0.22107 C 0.13646 -0.21991 0.1388 -0.21921 0.14076 -0.21829 C 0.1431 -0.21713 0.14558 -0.21574 0.14805 -0.21435 C 0.14948 -0.21343 0.15065 -0.2125 0.15222 -0.21157 C 0.15417 -0.21065 0.15625 -0.20972 0.15834 -0.20903 C 0.1612 -0.20787 0.16406 -0.20764 0.16667 -0.20648 C 0.16849 -0.20532 0.17031 -0.20463 0.17188 -0.2037 C 0.17513 -0.20185 0.17591 -0.2007 0.17917 -0.19977 C 0.18125 -0.19907 0.18347 -0.19884 0.18555 -0.19838 C 0.18711 -0.19745 0.18906 -0.19699 0.19076 -0.1956 C 0.19219 -0.19468 0.1931 -0.19259 0.19479 -0.19167 C 0.19636 -0.19097 0.19831 -0.19097 0.2 -0.19051 C 0.20143 -0.18935 0.20274 -0.18843 0.20417 -0.18773 C 0.20612 -0.18704 0.20821 -0.18704 0.21042 -0.18657 C 0.21315 -0.18565 0.21602 -0.18495 0.21862 -0.1838 C 0.23034 -0.17917 0.21654 -0.18241 0.23112 -0.17986 C 0.23164 -0.1794 0.23841 -0.17477 0.24063 -0.17454 C 0.24727 -0.17361 0.25443 -0.17361 0.26133 -0.17315 L 0.27683 -0.17176 L 0.32995 -0.17315 C 0.33295 -0.17338 0.33542 -0.17685 0.33815 -0.17847 C 0.3474 -0.1838 0.33268 -0.17315 0.34662 -0.1838 C 0.34792 -0.18588 0.34909 -0.18866 0.35065 -0.19051 C 0.35143 -0.1912 0.353 -0.1912 0.35339 -0.19167 C 0.35638 -0.19375 0.35847 -0.19607 0.36107 -0.19838 C 0.36498 -0.20648 0.36823 -0.21296 0.37149 -0.22107 C 0.37266 -0.22407 0.3737 -0.22708 0.37474 -0.23032 C 0.37696 -0.23935 0.37891 -0.25764 0.37956 -0.26482 C 0.37917 -0.26782 0.378 -0.27107 0.37787 -0.27407 C 0.37735 -0.27616 0.37696 -0.2831 0.37565 -0.28588 C 0.36576 -0.30741 0.37305 -0.29144 0.36628 -0.30185 C 0.3655 -0.30301 0.36498 -0.30486 0.3642 -0.30579 C 0.36172 -0.30972 0.35495 -0.31667 0.35274 -0.31782 C 0.33451 -0.32801 0.35755 -0.31551 0.33724 -0.3257 C 0.33477 -0.32685 0.33229 -0.3287 0.32995 -0.32986 C 0.31693 -0.33611 0.31914 -0.33495 0.31107 -0.33773 C 0.30013 -0.33681 0.28893 -0.33773 0.27787 -0.33495 C 0.275 -0.33449 0.27409 -0.33032 0.27175 -0.32847 C 0.26914 -0.32639 0.26341 -0.32315 0.26341 -0.32292 C 0.26367 -0.31968 0.26367 -0.31597 0.26446 -0.3125 C 0.26511 -0.3088 0.26966 -0.30162 0.27058 -0.29907 C 0.27279 -0.29445 0.27318 -0.28958 0.27487 -0.28472 C 0.27617 -0.28102 0.27683 -0.27685 0.27904 -0.27407 C 0.28008 -0.27269 0.28112 -0.27153 0.28216 -0.27014 C 0.28425 -0.2669 0.28477 -0.26389 0.28737 -0.26088 C 0.29024 -0.25718 0.29349 -0.2544 0.29623 -0.25139 C 0.30938 -0.23958 0.31589 -0.2331 0.33516 -0.225 C 0.33933 -0.22315 0.34349 -0.22153 0.34766 -0.21968 C 0.35599 -0.21574 0.3642 -0.21111 0.37266 -0.20764 C 0.37552 -0.20648 0.37878 -0.20625 0.3819 -0.20509 C 0.38933 -0.20232 0.39597 -0.19838 0.40378 -0.1956 C 0.40808 -0.19421 0.42591 -0.19329 0.4267 -0.19329 C 0.44453 -0.19514 0.46276 -0.1963 0.4806 -0.19977 C 0.50443 -0.2044 0.49453 -0.20278 0.51081 -0.20509 C 0.51628 -0.20695 0.52201 -0.2081 0.52735 -0.21042 C 0.52969 -0.21111 0.53138 -0.2132 0.53373 -0.21435 C 0.53776 -0.21644 0.54206 -0.21806 0.54623 -0.21968 C 0.54883 -0.22083 0.5517 -0.22107 0.55456 -0.22222 C 0.57761 -0.23218 0.56354 -0.22894 0.57839 -0.23148 C 0.59271 -0.2382 0.5862 -0.23472 0.59818 -0.24213 C 0.603 -0.24514 0.60625 -0.24699 0.61055 -0.25139 C 0.61433 -0.25509 0.61771 -0.25926 0.62097 -0.26343 C 0.62318 -0.26597 0.62565 -0.26829 0.62722 -0.2713 C 0.63047 -0.27708 0.63295 -0.28357 0.63555 -0.29005 C 0.64219 -0.30602 0.63516 -0.29329 0.64167 -0.30463 C 0.64258 -0.30718 0.64336 -0.30972 0.64388 -0.3125 C 0.64479 -0.31713 0.6461 -0.3257 0.64714 -0.33102 C 0.64662 -0.34977 0.64662 -0.36829 0.64597 -0.38681 C 0.64597 -0.38866 0.64545 -0.39051 0.64492 -0.39213 C 0.64297 -0.39931 0.64076 -0.40648 0.63867 -0.41343 C 0.63776 -0.4162 0.63633 -0.41852 0.63555 -0.4213 C 0.63177 -0.43357 0.63177 -0.43796 0.62943 -0.45185 C 0.62878 -0.45556 0.62826 -0.45903 0.62722 -0.4625 C 0.62643 -0.46482 0.625 -0.46667 0.62422 -0.46921 C 0.6237 -0.47037 0.62357 -0.47199 0.62305 -0.47315 C 0.62253 -0.47454 0.62136 -0.4757 0.62097 -0.47708 C 0.61302 -0.50162 0.62396 -0.47616 0.61172 -0.50232 C 0.61107 -0.50602 0.61107 -0.50972 0.60951 -0.51296 C 0.60808 -0.5162 0.60547 -0.51829 0.60339 -0.52083 C 0.60065 -0.52431 0.59805 -0.52755 0.59492 -0.53032 C 0.59349 -0.53148 0.59154 -0.53195 0.58972 -0.53287 C 0.58503 -0.53588 0.58321 -0.5375 0.5793 -0.54074 C 0.57761 -0.54074 0.55964 -0.5463 0.55755 -0.53565 C 0.55716 -0.53333 0.55755 -0.53102 0.55755 -0.52894 L 0.5638 -0.53032 " pathEditMode="relative" rAng="0" ptsTypes="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46" y="-2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0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3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4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5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6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3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4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5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6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7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8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9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{9309C401-9E6F-4C31-9AFE-962D8B1D296C}tf11531919_win32</Template>
  <TotalTime>131</TotalTime>
  <Words>162</Words>
  <Application>Microsoft Office PowerPoint</Application>
  <PresentationFormat>Panorámica</PresentationFormat>
  <Paragraphs>40</Paragraphs>
  <Slides>16</Slides>
  <Notes>16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 Next LT Pro Light</vt:lpstr>
      <vt:lpstr>Calibri</vt:lpstr>
      <vt:lpstr>Garamond</vt:lpstr>
      <vt:lpstr>SavonVTI</vt:lpstr>
      <vt:lpstr>Efectos y teorias</vt:lpstr>
      <vt:lpstr>Efecto doppelgänger </vt:lpstr>
      <vt:lpstr>Efecto doppelgänger </vt:lpstr>
      <vt:lpstr>Presentación de PowerPoint</vt:lpstr>
      <vt:lpstr>Efecto Mariposa </vt:lpstr>
      <vt:lpstr>Efecto Mariposa </vt:lpstr>
      <vt:lpstr>Presentación de PowerPoint</vt:lpstr>
      <vt:lpstr>Efecto Mariposa </vt:lpstr>
      <vt:lpstr>Presentación de PowerPoint</vt:lpstr>
      <vt:lpstr>Presentación de PowerPoint</vt:lpstr>
      <vt:lpstr>Efecto Mandela 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Efectos y teorias</dc:title>
  <dc:creator>Juan Nicolas Cartasegna</dc:creator>
  <cp:lastModifiedBy>Juan Nicolas Cartasegna</cp:lastModifiedBy>
  <cp:revision>14</cp:revision>
  <dcterms:created xsi:type="dcterms:W3CDTF">2021-02-25T23:17:27Z</dcterms:created>
  <dcterms:modified xsi:type="dcterms:W3CDTF">2021-06-16T15:16:18Z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